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F92E106-A377-4F7F-A82B-F2A639BC6E2D}" type="datetimeFigureOut">
              <a:rPr lang="sk-SK" smtClean="0"/>
              <a:t>8. 11. 2013</a:t>
            </a:fld>
            <a:endParaRPr lang="sk-S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4E7E7DD-9109-4581-962F-28AEBDB2621F}" type="slidenum">
              <a:rPr lang="sk-SK" smtClean="0"/>
              <a:t>‹#›</a:t>
            </a:fld>
            <a:endParaRPr lang="sk-S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E106-A377-4F7F-A82B-F2A639BC6E2D}" type="datetimeFigureOut">
              <a:rPr lang="sk-SK" smtClean="0"/>
              <a:t>8. 11. 2013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E7DD-9109-4581-962F-28AEBDB2621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E106-A377-4F7F-A82B-F2A639BC6E2D}" type="datetimeFigureOut">
              <a:rPr lang="sk-SK" smtClean="0"/>
              <a:t>8. 11. 2013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E7DD-9109-4581-962F-28AEBDB2621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E106-A377-4F7F-A82B-F2A639BC6E2D}" type="datetimeFigureOut">
              <a:rPr lang="sk-SK" smtClean="0"/>
              <a:t>8. 11. 2013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E7DD-9109-4581-962F-28AEBDB2621F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E106-A377-4F7F-A82B-F2A639BC6E2D}" type="datetimeFigureOut">
              <a:rPr lang="sk-SK" smtClean="0"/>
              <a:t>8. 11. 2013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E7DD-9109-4581-962F-28AEBDB2621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E106-A377-4F7F-A82B-F2A639BC6E2D}" type="datetimeFigureOut">
              <a:rPr lang="sk-SK" smtClean="0"/>
              <a:t>8. 11. 2013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E7DD-9109-4581-962F-28AEBDB2621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E106-A377-4F7F-A82B-F2A639BC6E2D}" type="datetimeFigureOut">
              <a:rPr lang="sk-SK" smtClean="0"/>
              <a:t>8. 11. 2013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E7DD-9109-4581-962F-28AEBDB2621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E106-A377-4F7F-A82B-F2A639BC6E2D}" type="datetimeFigureOut">
              <a:rPr lang="sk-SK" smtClean="0"/>
              <a:t>8. 11. 2013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E7DD-9109-4581-962F-28AEBDB2621F}" type="slidenum">
              <a:rPr lang="sk-SK" smtClean="0"/>
              <a:t>‹#›</a:t>
            </a:fld>
            <a:endParaRPr lang="sk-S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E106-A377-4F7F-A82B-F2A639BC6E2D}" type="datetimeFigureOut">
              <a:rPr lang="sk-SK" smtClean="0"/>
              <a:t>8. 11. 2013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E7DD-9109-4581-962F-28AEBDB2621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E106-A377-4F7F-A82B-F2A639BC6E2D}" type="datetimeFigureOut">
              <a:rPr lang="sk-SK" smtClean="0"/>
              <a:t>8. 11. 2013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E7DD-9109-4581-962F-28AEBDB2621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E106-A377-4F7F-A82B-F2A639BC6E2D}" type="datetimeFigureOut">
              <a:rPr lang="sk-SK" smtClean="0"/>
              <a:t>8. 11. 2013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E7DD-9109-4581-962F-28AEBDB2621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F92E106-A377-4F7F-A82B-F2A639BC6E2D}" type="datetimeFigureOut">
              <a:rPr lang="sk-SK" smtClean="0"/>
              <a:t>8. 11. 2013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4E7E7DD-9109-4581-962F-28AEBDB2621F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Vnorené cykly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320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Pri</a:t>
            </a:r>
            <a:r>
              <a:rPr lang="hu-HU" dirty="0" smtClean="0"/>
              <a:t> </a:t>
            </a:r>
            <a:r>
              <a:rPr lang="hu-HU" dirty="0" err="1" smtClean="0"/>
              <a:t>riešení</a:t>
            </a:r>
            <a:r>
              <a:rPr lang="hu-HU" dirty="0" smtClean="0"/>
              <a:t> </a:t>
            </a:r>
            <a:r>
              <a:rPr lang="hu-HU" dirty="0" err="1" smtClean="0"/>
              <a:t>problémov</a:t>
            </a:r>
            <a:r>
              <a:rPr lang="hu-HU" dirty="0" smtClean="0"/>
              <a:t> </a:t>
            </a:r>
            <a:r>
              <a:rPr lang="hu-HU" dirty="0" err="1" smtClean="0"/>
              <a:t>sa</a:t>
            </a:r>
            <a:r>
              <a:rPr lang="hu-HU" dirty="0" smtClean="0"/>
              <a:t> </a:t>
            </a:r>
            <a:r>
              <a:rPr lang="hu-HU" dirty="0" err="1" smtClean="0"/>
              <a:t>stáva</a:t>
            </a:r>
            <a:r>
              <a:rPr lang="hu-HU" dirty="0" smtClean="0"/>
              <a:t>, </a:t>
            </a:r>
            <a:r>
              <a:rPr lang="hu-HU" dirty="0" err="1" smtClean="0"/>
              <a:t>že</a:t>
            </a:r>
            <a:r>
              <a:rPr lang="hu-HU" dirty="0" smtClean="0"/>
              <a:t> </a:t>
            </a:r>
            <a:r>
              <a:rPr lang="hu-HU" dirty="0" err="1" smtClean="0"/>
              <a:t>použijeme</a:t>
            </a:r>
            <a:r>
              <a:rPr lang="hu-HU" dirty="0" smtClean="0"/>
              <a:t> </a:t>
            </a:r>
            <a:r>
              <a:rPr lang="hu-HU" dirty="0" err="1" smtClean="0"/>
              <a:t>viac</a:t>
            </a:r>
            <a:r>
              <a:rPr lang="hu-HU" dirty="0" smtClean="0"/>
              <a:t> </a:t>
            </a:r>
            <a:r>
              <a:rPr lang="hu-HU" dirty="0" err="1" smtClean="0"/>
              <a:t>cyklov</a:t>
            </a:r>
            <a:r>
              <a:rPr lang="hu-HU" dirty="0" smtClean="0"/>
              <a:t> </a:t>
            </a:r>
            <a:r>
              <a:rPr lang="hu-HU" dirty="0" err="1" smtClean="0"/>
              <a:t>za</a:t>
            </a:r>
            <a:r>
              <a:rPr lang="hu-HU" dirty="0" smtClean="0"/>
              <a:t> </a:t>
            </a:r>
            <a:r>
              <a:rPr lang="hu-HU" dirty="0" err="1" smtClean="0"/>
              <a:t>sebou</a:t>
            </a:r>
            <a:r>
              <a:rPr lang="hu-HU" dirty="0" smtClean="0"/>
              <a:t>, </a:t>
            </a:r>
            <a:r>
              <a:rPr lang="hu-HU" dirty="0" err="1" smtClean="0"/>
              <a:t>alebo</a:t>
            </a:r>
            <a:r>
              <a:rPr lang="hu-HU" dirty="0" smtClean="0"/>
              <a:t> </a:t>
            </a:r>
            <a:r>
              <a:rPr lang="hu-HU" dirty="0" err="1" smtClean="0"/>
              <a:t>jeden</a:t>
            </a:r>
            <a:r>
              <a:rPr lang="hu-HU" dirty="0" smtClean="0"/>
              <a:t> </a:t>
            </a:r>
            <a:r>
              <a:rPr lang="hu-HU" dirty="0" err="1" smtClean="0"/>
              <a:t>cyklus</a:t>
            </a:r>
            <a:r>
              <a:rPr lang="hu-HU" dirty="0" smtClean="0"/>
              <a:t> </a:t>
            </a:r>
            <a:r>
              <a:rPr lang="hu-HU" dirty="0" err="1" smtClean="0"/>
              <a:t>vnorený</a:t>
            </a:r>
            <a:r>
              <a:rPr lang="hu-HU" dirty="0" smtClean="0"/>
              <a:t> </a:t>
            </a:r>
            <a:r>
              <a:rPr lang="hu-HU" dirty="0" err="1" smtClean="0"/>
              <a:t>do</a:t>
            </a:r>
            <a:r>
              <a:rPr lang="hu-HU" dirty="0" smtClean="0"/>
              <a:t> </a:t>
            </a:r>
            <a:r>
              <a:rPr lang="hu-HU" dirty="0" err="1" smtClean="0"/>
              <a:t>druhohého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011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Úloha1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 </a:t>
            </a:r>
            <a:r>
              <a:rPr lang="hu-HU" dirty="0" err="1" smtClean="0"/>
              <a:t>Napíšme</a:t>
            </a:r>
            <a:r>
              <a:rPr lang="hu-HU" dirty="0" smtClean="0"/>
              <a:t> program, </a:t>
            </a:r>
            <a:r>
              <a:rPr lang="hu-HU" dirty="0" err="1" smtClean="0"/>
              <a:t>kt</a:t>
            </a:r>
            <a:r>
              <a:rPr lang="hu-HU" dirty="0" smtClean="0"/>
              <a:t>. </a:t>
            </a:r>
            <a:r>
              <a:rPr lang="hu-HU" dirty="0" err="1" smtClean="0"/>
              <a:t>po</a:t>
            </a:r>
            <a:r>
              <a:rPr lang="hu-HU" dirty="0" smtClean="0"/>
              <a:t> </a:t>
            </a:r>
            <a:r>
              <a:rPr lang="hu-HU" dirty="0" err="1" smtClean="0"/>
              <a:t>načítaní</a:t>
            </a:r>
            <a:r>
              <a:rPr lang="hu-HU" dirty="0" smtClean="0"/>
              <a:t> N </a:t>
            </a:r>
            <a:r>
              <a:rPr lang="hu-HU" dirty="0" err="1" smtClean="0"/>
              <a:t>vypíše</a:t>
            </a:r>
            <a:r>
              <a:rPr lang="hu-HU" dirty="0" smtClean="0"/>
              <a:t> </a:t>
            </a:r>
            <a:r>
              <a:rPr lang="hu-HU" dirty="0" smtClean="0"/>
              <a:t>N-krát </a:t>
            </a:r>
            <a:r>
              <a:rPr lang="hu-HU" dirty="0" err="1" smtClean="0"/>
              <a:t>za</a:t>
            </a:r>
            <a:r>
              <a:rPr lang="hu-HU" dirty="0" smtClean="0"/>
              <a:t> </a:t>
            </a:r>
            <a:r>
              <a:rPr lang="hu-HU" dirty="0" err="1" smtClean="0"/>
              <a:t>sebou</a:t>
            </a:r>
            <a:r>
              <a:rPr lang="hu-HU" dirty="0" smtClean="0"/>
              <a:t> </a:t>
            </a:r>
            <a:r>
              <a:rPr lang="hu-HU" dirty="0" err="1" smtClean="0"/>
              <a:t>znak</a:t>
            </a:r>
            <a:r>
              <a:rPr lang="hu-HU" dirty="0" smtClean="0"/>
              <a:t> *.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2440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program </a:t>
            </a:r>
            <a:r>
              <a:rPr lang="sk-SK" b="1" dirty="0" err="1" smtClean="0"/>
              <a:t>csillag</a:t>
            </a:r>
            <a:r>
              <a:rPr lang="sk-SK" b="1" dirty="0" smtClean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var </a:t>
            </a:r>
            <a:r>
              <a:rPr lang="sk-SK" b="1" dirty="0" err="1"/>
              <a:t>n,i:integer</a:t>
            </a:r>
            <a:r>
              <a:rPr lang="sk-SK" b="1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</a:t>
            </a:r>
            <a:r>
              <a:rPr lang="sk-SK" b="1" dirty="0" err="1" smtClean="0"/>
              <a:t>write</a:t>
            </a:r>
            <a:r>
              <a:rPr lang="sk-SK" b="1" dirty="0" smtClean="0"/>
              <a:t>(Prosím počet hviezdičiek: </a:t>
            </a:r>
            <a:r>
              <a:rPr lang="sk-SK" b="1" dirty="0"/>
              <a:t>');</a:t>
            </a:r>
            <a:br>
              <a:rPr lang="sk-SK" b="1" dirty="0"/>
            </a:br>
            <a:r>
              <a:rPr lang="sk-SK" b="1" dirty="0"/>
              <a:t> </a:t>
            </a:r>
            <a:r>
              <a:rPr lang="sk-SK" b="1" dirty="0" err="1"/>
              <a:t>readln</a:t>
            </a:r>
            <a:r>
              <a:rPr lang="sk-SK" b="1" dirty="0"/>
              <a:t>(n);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</a:t>
            </a:r>
            <a:r>
              <a:rPr lang="sk-SK" b="1" dirty="0" err="1"/>
              <a:t>for</a:t>
            </a:r>
            <a:r>
              <a:rPr lang="sk-SK" b="1" dirty="0"/>
              <a:t> i:=1 to n do </a:t>
            </a:r>
            <a:r>
              <a:rPr lang="sk-SK" b="1" dirty="0" err="1"/>
              <a:t>write</a:t>
            </a:r>
            <a:r>
              <a:rPr lang="sk-SK" b="1" dirty="0"/>
              <a:t>('*');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end.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3963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Úloha1a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     </a:t>
            </a:r>
            <a:r>
              <a:rPr lang="sk-SK" dirty="0" smtClean="0"/>
              <a:t>Zmeňme predošlú úlohu tak, aby sa nám vypísalo ten rad s hviezdičkami do N riadkov.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4642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 1A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b="1" dirty="0"/>
              <a:t>program </a:t>
            </a:r>
            <a:r>
              <a:rPr lang="sk-SK" b="1" dirty="0" smtClean="0"/>
              <a:t>csillag1a;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var </a:t>
            </a:r>
            <a:r>
              <a:rPr lang="sk-SK" b="1" dirty="0" err="1"/>
              <a:t>n,i,j:integer</a:t>
            </a:r>
            <a:r>
              <a:rPr lang="sk-SK" b="1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</a:t>
            </a:r>
            <a:r>
              <a:rPr lang="sk-SK" b="1" dirty="0" err="1"/>
              <a:t>write</a:t>
            </a:r>
            <a:r>
              <a:rPr lang="sk-SK" b="1" dirty="0"/>
              <a:t>('</a:t>
            </a:r>
            <a:r>
              <a:rPr lang="sk-SK" b="1" dirty="0" err="1"/>
              <a:t>Kerem</a:t>
            </a:r>
            <a:r>
              <a:rPr lang="sk-SK" b="1" dirty="0"/>
              <a:t> a </a:t>
            </a:r>
            <a:r>
              <a:rPr lang="sk-SK" b="1" dirty="0" err="1"/>
              <a:t>kiirando</a:t>
            </a:r>
            <a:r>
              <a:rPr lang="sk-SK" b="1" dirty="0"/>
              <a:t> </a:t>
            </a:r>
            <a:r>
              <a:rPr lang="sk-SK" b="1" dirty="0" err="1"/>
              <a:t>csillagok</a:t>
            </a:r>
            <a:r>
              <a:rPr lang="sk-SK" b="1" dirty="0"/>
              <a:t> </a:t>
            </a:r>
            <a:r>
              <a:rPr lang="sk-SK" b="1" dirty="0" err="1"/>
              <a:t>szamat</a:t>
            </a:r>
            <a:r>
              <a:rPr lang="sk-SK" b="1" dirty="0"/>
              <a:t>: ');</a:t>
            </a:r>
            <a:br>
              <a:rPr lang="sk-SK" b="1" dirty="0"/>
            </a:br>
            <a:r>
              <a:rPr lang="sk-SK" b="1" dirty="0"/>
              <a:t> </a:t>
            </a:r>
            <a:r>
              <a:rPr lang="sk-SK" b="1" dirty="0" err="1"/>
              <a:t>readln</a:t>
            </a:r>
            <a:r>
              <a:rPr lang="sk-SK" b="1" dirty="0"/>
              <a:t>(n);</a:t>
            </a:r>
            <a:br>
              <a:rPr lang="sk-SK" b="1" dirty="0"/>
            </a:br>
            <a:r>
              <a:rPr lang="sk-SK" b="1" dirty="0"/>
              <a:t> </a:t>
            </a:r>
            <a:r>
              <a:rPr lang="sk-SK" b="1" dirty="0" err="1"/>
              <a:t>for</a:t>
            </a:r>
            <a:r>
              <a:rPr lang="sk-SK" b="1" dirty="0"/>
              <a:t> j:=1 to n do</a:t>
            </a:r>
            <a:br>
              <a:rPr lang="sk-SK" b="1" dirty="0"/>
            </a:br>
            <a:r>
              <a:rPr lang="sk-SK" b="1" dirty="0"/>
              <a:t>  </a:t>
            </a:r>
            <a:r>
              <a:rPr lang="sk-SK" b="1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 </a:t>
            </a:r>
            <a:r>
              <a:rPr lang="sk-SK" b="1" dirty="0" err="1"/>
              <a:t>for</a:t>
            </a:r>
            <a:r>
              <a:rPr lang="sk-SK" b="1" dirty="0"/>
              <a:t> i:=1 to n do </a:t>
            </a:r>
            <a:r>
              <a:rPr lang="sk-SK" b="1" dirty="0" err="1"/>
              <a:t>write</a:t>
            </a:r>
            <a:r>
              <a:rPr lang="sk-SK" b="1" dirty="0"/>
              <a:t>('*');</a:t>
            </a:r>
            <a:br>
              <a:rPr lang="sk-SK" b="1" dirty="0"/>
            </a:br>
            <a:r>
              <a:rPr lang="sk-SK" b="1" dirty="0"/>
              <a:t>  </a:t>
            </a:r>
            <a:r>
              <a:rPr lang="sk-SK" b="1" dirty="0" err="1"/>
              <a:t>writeln</a:t>
            </a:r>
            <a:r>
              <a:rPr lang="sk-SK" b="1" dirty="0"/>
              <a:t>;</a:t>
            </a:r>
            <a:br>
              <a:rPr lang="sk-SK" b="1" dirty="0"/>
            </a:br>
            <a:r>
              <a:rPr lang="sk-SK" b="1" dirty="0"/>
              <a:t>  end;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end.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5882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Dôležité!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Pri</a:t>
            </a:r>
            <a:r>
              <a:rPr lang="hu-HU" dirty="0" smtClean="0"/>
              <a:t> </a:t>
            </a:r>
            <a:r>
              <a:rPr lang="hu-HU" dirty="0" err="1" smtClean="0"/>
              <a:t>vnorených</a:t>
            </a:r>
            <a:r>
              <a:rPr lang="hu-HU" dirty="0" smtClean="0"/>
              <a:t> </a:t>
            </a:r>
            <a:r>
              <a:rPr lang="hu-HU" dirty="0" err="1" smtClean="0"/>
              <a:t>cykloch</a:t>
            </a:r>
            <a:r>
              <a:rPr lang="hu-HU" dirty="0" smtClean="0"/>
              <a:t> </a:t>
            </a:r>
            <a:r>
              <a:rPr lang="hu-HU" dirty="0" err="1" smtClean="0"/>
              <a:t>vždy</a:t>
            </a:r>
            <a:r>
              <a:rPr lang="hu-HU" dirty="0" smtClean="0"/>
              <a:t> </a:t>
            </a:r>
            <a:r>
              <a:rPr lang="hu-HU" dirty="0" err="1" smtClean="0"/>
              <a:t>použijeme</a:t>
            </a:r>
            <a:r>
              <a:rPr lang="hu-HU" dirty="0" smtClean="0"/>
              <a:t> inú </a:t>
            </a:r>
            <a:r>
              <a:rPr lang="hu-HU" dirty="0" err="1" smtClean="0"/>
              <a:t>premennú</a:t>
            </a:r>
            <a:r>
              <a:rPr lang="hu-HU" dirty="0" smtClean="0"/>
              <a:t> </a:t>
            </a:r>
            <a:r>
              <a:rPr lang="hu-HU" dirty="0" err="1" smtClean="0"/>
              <a:t>pre</a:t>
            </a:r>
            <a:r>
              <a:rPr lang="hu-HU" dirty="0" smtClean="0"/>
              <a:t> </a:t>
            </a:r>
            <a:r>
              <a:rPr lang="hu-HU" dirty="0" err="1" smtClean="0"/>
              <a:t>cyklus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4660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u="sng" dirty="0" err="1" smtClean="0"/>
              <a:t>Klesajúca</a:t>
            </a:r>
            <a:r>
              <a:rPr lang="hu-HU" b="1" u="sng" dirty="0" smtClean="0"/>
              <a:t> </a:t>
            </a:r>
            <a:r>
              <a:rPr lang="hu-HU" b="1" u="sng" dirty="0" err="1" smtClean="0"/>
              <a:t>premenná</a:t>
            </a:r>
            <a:r>
              <a:rPr lang="hu-HU" b="1" u="sng" dirty="0" smtClean="0"/>
              <a:t> </a:t>
            </a:r>
            <a:r>
              <a:rPr lang="hu-HU" b="1" u="sng" dirty="0" err="1" smtClean="0"/>
              <a:t>cyklu</a:t>
            </a:r>
            <a:r>
              <a:rPr lang="hu-HU" b="1" u="sng" dirty="0" smtClean="0"/>
              <a:t>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b="1" u="sng" dirty="0" err="1" smtClean="0"/>
              <a:t>Namiesto</a:t>
            </a:r>
            <a:r>
              <a:rPr lang="hu-HU" b="1" u="sng" dirty="0" smtClean="0"/>
              <a:t> TO DOWNTO</a:t>
            </a:r>
            <a:endParaRPr lang="hu-HU" b="1" u="sng" dirty="0" smtClean="0"/>
          </a:p>
          <a:p>
            <a:endParaRPr lang="hu-HU" b="1" u="sng" dirty="0"/>
          </a:p>
          <a:p>
            <a:pPr marL="0" indent="0">
              <a:buNone/>
            </a:pPr>
            <a:r>
              <a:rPr lang="sk-SK" b="1" dirty="0" err="1"/>
              <a:t>for</a:t>
            </a:r>
            <a:r>
              <a:rPr lang="sk-SK" b="1" dirty="0"/>
              <a:t> </a:t>
            </a:r>
            <a:r>
              <a:rPr lang="sk-SK" i="1" dirty="0" err="1" smtClean="0"/>
              <a:t>premennácyklu</a:t>
            </a:r>
            <a:r>
              <a:rPr lang="sk-SK" b="1" dirty="0" smtClean="0"/>
              <a:t>:=</a:t>
            </a:r>
            <a:r>
              <a:rPr lang="sk-SK" b="1" dirty="0"/>
              <a:t> </a:t>
            </a:r>
            <a:r>
              <a:rPr lang="sk-SK" i="1" dirty="0" smtClean="0"/>
              <a:t>výraz1</a:t>
            </a:r>
            <a:r>
              <a:rPr lang="sk-SK" i="1" dirty="0"/>
              <a:t> </a:t>
            </a:r>
            <a:r>
              <a:rPr lang="sk-SK" b="1" dirty="0" err="1"/>
              <a:t>downto</a:t>
            </a:r>
            <a:r>
              <a:rPr lang="sk-SK"/>
              <a:t> </a:t>
            </a:r>
            <a:r>
              <a:rPr lang="sk-SK" i="1" smtClean="0"/>
              <a:t>výraz2 </a:t>
            </a:r>
            <a:r>
              <a:rPr lang="sk-SK" dirty="0"/>
              <a:t> </a:t>
            </a:r>
            <a:r>
              <a:rPr lang="sk-SK" b="1" dirty="0"/>
              <a:t>do </a:t>
            </a:r>
            <a:endParaRPr lang="sk-SK" b="1" dirty="0" smtClean="0"/>
          </a:p>
          <a:p>
            <a:pPr marL="0" indent="0">
              <a:buNone/>
            </a:pPr>
            <a:r>
              <a:rPr lang="sk-SK" b="1" dirty="0" err="1" smtClean="0"/>
              <a:t>begin</a:t>
            </a:r>
            <a:endParaRPr lang="sk-SK" b="1" dirty="0" smtClean="0"/>
          </a:p>
          <a:p>
            <a:pPr marL="0" indent="0">
              <a:buNone/>
            </a:pPr>
            <a:r>
              <a:rPr lang="sk-SK" i="1" dirty="0" smtClean="0"/>
              <a:t>príkaz1</a:t>
            </a:r>
            <a:r>
              <a:rPr lang="sk-SK" b="1" dirty="0"/>
              <a:t> </a:t>
            </a:r>
            <a:r>
              <a:rPr lang="sk-SK" b="1" dirty="0" smtClean="0"/>
              <a:t>;</a:t>
            </a:r>
          </a:p>
          <a:p>
            <a:pPr marL="0" indent="0">
              <a:buNone/>
            </a:pPr>
            <a:r>
              <a:rPr lang="sk-SK" dirty="0" smtClean="0"/>
              <a:t>Príkaz2;</a:t>
            </a:r>
          </a:p>
          <a:p>
            <a:pPr marL="0" indent="0">
              <a:buNone/>
            </a:pPr>
            <a:r>
              <a:rPr lang="sk-SK" dirty="0" smtClean="0"/>
              <a:t>...</a:t>
            </a:r>
          </a:p>
          <a:p>
            <a:pPr marL="0" indent="0">
              <a:buNone/>
            </a:pPr>
            <a:r>
              <a:rPr lang="sk-SK" b="1" dirty="0" smtClean="0"/>
              <a:t>End;</a:t>
            </a:r>
            <a:endParaRPr lang="sk-SK" b="1" dirty="0" smtClean="0"/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86510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Példa2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 Készítsünk programot, amely bekér egy </a:t>
            </a:r>
            <a:r>
              <a:rPr lang="hu-HU" b="1" dirty="0"/>
              <a:t>N </a:t>
            </a:r>
            <a:r>
              <a:rPr lang="hu-HU" dirty="0"/>
              <a:t>természetes számot, majd kihagy egy üres sort, és kiírja egymás mellé N-től 0-ig az összes egész számokat (mindegyik szám után egy szóközt rak).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9781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Megoldás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program </a:t>
            </a:r>
            <a:r>
              <a:rPr lang="sk-SK" b="1" dirty="0" smtClean="0"/>
              <a:t>példa2;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var </a:t>
            </a:r>
            <a:r>
              <a:rPr lang="sk-SK" b="1" dirty="0" err="1"/>
              <a:t>i,n:integer</a:t>
            </a:r>
            <a:r>
              <a:rPr lang="sk-SK" b="1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</a:t>
            </a:r>
            <a:r>
              <a:rPr lang="sk-SK" b="1" dirty="0" err="1"/>
              <a:t>write</a:t>
            </a:r>
            <a:r>
              <a:rPr lang="sk-SK" b="1" dirty="0"/>
              <a:t>('</a:t>
            </a:r>
            <a:r>
              <a:rPr lang="sk-SK" b="1" dirty="0" err="1"/>
              <a:t>Kerem</a:t>
            </a:r>
            <a:r>
              <a:rPr lang="sk-SK" b="1" dirty="0"/>
              <a:t> </a:t>
            </a:r>
            <a:r>
              <a:rPr lang="sk-SK" b="1" dirty="0" err="1"/>
              <a:t>az</a:t>
            </a:r>
            <a:r>
              <a:rPr lang="sk-SK" b="1" dirty="0"/>
              <a:t> N </a:t>
            </a:r>
            <a:r>
              <a:rPr lang="sk-SK" b="1" dirty="0" err="1"/>
              <a:t>szamot</a:t>
            </a:r>
            <a:r>
              <a:rPr lang="sk-SK" b="1" dirty="0"/>
              <a:t>: ');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</a:t>
            </a:r>
            <a:r>
              <a:rPr lang="sk-SK" b="1" dirty="0" err="1"/>
              <a:t>readln</a:t>
            </a:r>
            <a:r>
              <a:rPr lang="sk-SK" b="1" dirty="0"/>
              <a:t>(n);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</a:t>
            </a:r>
            <a:r>
              <a:rPr lang="sk-SK" b="1" dirty="0" err="1"/>
              <a:t>writeln</a:t>
            </a:r>
            <a:r>
              <a:rPr lang="sk-SK" b="1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</a:t>
            </a:r>
            <a:r>
              <a:rPr lang="sk-SK" b="1" dirty="0" err="1"/>
              <a:t>for</a:t>
            </a:r>
            <a:r>
              <a:rPr lang="sk-SK" b="1" dirty="0"/>
              <a:t> i:=n </a:t>
            </a:r>
            <a:r>
              <a:rPr lang="sk-SK" b="1" dirty="0" err="1"/>
              <a:t>downto</a:t>
            </a:r>
            <a:r>
              <a:rPr lang="sk-SK" b="1" dirty="0"/>
              <a:t> 0 do </a:t>
            </a:r>
            <a:r>
              <a:rPr lang="sk-SK" b="1" dirty="0" err="1"/>
              <a:t>write</a:t>
            </a:r>
            <a:r>
              <a:rPr lang="sk-SK" b="1" dirty="0"/>
              <a:t>(i,' ');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end.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60285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Feladat</a:t>
            </a:r>
            <a:r>
              <a:rPr lang="sk-SK" dirty="0" smtClean="0"/>
              <a:t> 1a, 1b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hu-HU" b="1" dirty="0" smtClean="0"/>
              <a:t>1a</a:t>
            </a:r>
            <a:r>
              <a:rPr lang="hu-HU" dirty="0" smtClean="0"/>
              <a:t> Készítsünk </a:t>
            </a:r>
            <a:r>
              <a:rPr lang="hu-HU" dirty="0"/>
              <a:t>programot, amely bekér egy </a:t>
            </a:r>
            <a:r>
              <a:rPr lang="hu-HU" b="1" dirty="0"/>
              <a:t>N</a:t>
            </a:r>
            <a:r>
              <a:rPr lang="hu-HU" dirty="0"/>
              <a:t> természetes számot, majd kirajzol a képernyőre egymás mellé </a:t>
            </a:r>
            <a:r>
              <a:rPr lang="hu-HU" b="1" dirty="0"/>
              <a:t>N</a:t>
            </a:r>
            <a:r>
              <a:rPr lang="hu-HU" dirty="0"/>
              <a:t>-szer az "</a:t>
            </a:r>
            <a:r>
              <a:rPr lang="hu-HU" b="1" dirty="0"/>
              <a:t>XO</a:t>
            </a:r>
            <a:r>
              <a:rPr lang="hu-HU" dirty="0"/>
              <a:t>" betűket és a kiírás után a kurzort a következő sor elejére teszi.</a:t>
            </a:r>
            <a:br>
              <a:rPr lang="hu-HU" dirty="0"/>
            </a:br>
            <a:r>
              <a:rPr lang="hu-HU" dirty="0"/>
              <a:t>  </a:t>
            </a:r>
            <a:br>
              <a:rPr lang="hu-HU" dirty="0"/>
            </a:br>
            <a:r>
              <a:rPr lang="hu-HU" dirty="0"/>
              <a:t>Például </a:t>
            </a:r>
            <a:r>
              <a:rPr lang="hu-HU" b="1" dirty="0"/>
              <a:t>N=3</a:t>
            </a:r>
            <a:r>
              <a:rPr lang="hu-HU" dirty="0"/>
              <a:t>-ra kiírja ezt a program:</a:t>
            </a:r>
            <a:br>
              <a:rPr lang="hu-HU" dirty="0"/>
            </a:br>
            <a:r>
              <a:rPr lang="hu-HU" dirty="0"/>
              <a:t>   </a:t>
            </a:r>
            <a:br>
              <a:rPr lang="hu-HU" dirty="0"/>
            </a:br>
            <a:r>
              <a:rPr lang="hu-HU" dirty="0"/>
              <a:t>                            </a:t>
            </a:r>
            <a:r>
              <a:rPr lang="hu-HU" b="1" dirty="0"/>
              <a:t>XOXOXO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>  </a:t>
            </a:r>
          </a:p>
          <a:p>
            <a:pPr marL="0" indent="0">
              <a:buNone/>
            </a:pPr>
            <a:r>
              <a:rPr lang="hu-HU" b="1" dirty="0" smtClean="0"/>
              <a:t>1b </a:t>
            </a:r>
            <a:r>
              <a:rPr lang="hu-HU" dirty="0" smtClean="0"/>
              <a:t>Egészítsük </a:t>
            </a:r>
            <a:r>
              <a:rPr lang="hu-HU" dirty="0"/>
              <a:t>ki az előző programunkat úgy, hogy az előző kiírás alá írja ki </a:t>
            </a:r>
            <a:r>
              <a:rPr lang="hu-HU" b="1" dirty="0"/>
              <a:t>N</a:t>
            </a:r>
            <a:r>
              <a:rPr lang="hu-HU" dirty="0"/>
              <a:t>-szer az "</a:t>
            </a:r>
            <a:r>
              <a:rPr lang="hu-HU" b="1" dirty="0"/>
              <a:t>OX</a:t>
            </a:r>
            <a:r>
              <a:rPr lang="hu-HU" dirty="0"/>
              <a:t>" betűket is egymás mellé, majd a kurzort ismét a következő sor elejére tegye. (Az előző ciklus után - NE bele a ciklusba! - tegyünk egy hasonló ciklust, ami most XO helyett OX betűket ír ki.)</a:t>
            </a:r>
            <a:br>
              <a:rPr lang="hu-HU" dirty="0"/>
            </a:br>
            <a:r>
              <a:rPr lang="hu-HU" dirty="0"/>
              <a:t>   </a:t>
            </a:r>
            <a:br>
              <a:rPr lang="hu-HU" dirty="0"/>
            </a:br>
            <a:r>
              <a:rPr lang="hu-HU" dirty="0"/>
              <a:t>Például </a:t>
            </a:r>
            <a:r>
              <a:rPr lang="hu-HU" b="1" dirty="0"/>
              <a:t>N=3</a:t>
            </a:r>
            <a:r>
              <a:rPr lang="hu-HU" dirty="0"/>
              <a:t>-ra kiírja ezt a program:</a:t>
            </a:r>
            <a:br>
              <a:rPr lang="hu-HU" dirty="0"/>
            </a:br>
            <a:r>
              <a:rPr lang="hu-HU" dirty="0"/>
              <a:t>   </a:t>
            </a:r>
            <a:br>
              <a:rPr lang="hu-HU" dirty="0"/>
            </a:br>
            <a:r>
              <a:rPr lang="hu-HU" dirty="0"/>
              <a:t>                            </a:t>
            </a:r>
            <a:r>
              <a:rPr lang="hu-HU" b="1" dirty="0"/>
              <a:t>XOXOXO</a:t>
            </a:r>
            <a:br>
              <a:rPr lang="hu-HU" b="1" dirty="0"/>
            </a:br>
            <a:r>
              <a:rPr lang="hu-HU" b="1" dirty="0"/>
              <a:t>                            OXOXOX</a:t>
            </a:r>
            <a:endParaRPr lang="hu-HU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56694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Feladat2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Készítsünk programot, amely kiszámolja az első </a:t>
            </a:r>
            <a:r>
              <a:rPr lang="hu-HU" b="1" dirty="0"/>
              <a:t>N</a:t>
            </a:r>
            <a:r>
              <a:rPr lang="hu-HU" dirty="0"/>
              <a:t> </a:t>
            </a:r>
            <a:r>
              <a:rPr lang="hu-HU" dirty="0" err="1"/>
              <a:t>drb</a:t>
            </a:r>
            <a:r>
              <a:rPr lang="hu-HU" dirty="0"/>
              <a:t>. természetes szám összegét. (Ehhez vegyünk egy változót, amelyet a program elején beállítunk 0-ra, majd a ciklusban ehhez sorban hozzáadjuk az 1, 2, 3, ..., N számokat.)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   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Például </a:t>
            </a:r>
            <a:r>
              <a:rPr lang="hu-HU" b="1" dirty="0"/>
              <a:t>N=5</a:t>
            </a:r>
            <a:r>
              <a:rPr lang="hu-HU" dirty="0"/>
              <a:t>-re az eredmény </a:t>
            </a:r>
            <a:r>
              <a:rPr lang="hu-HU" b="1" dirty="0"/>
              <a:t>15</a:t>
            </a:r>
            <a:r>
              <a:rPr lang="hu-HU" dirty="0"/>
              <a:t>, mivel 1+2+3+4+5=15.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96000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Feladat</a:t>
            </a:r>
            <a:r>
              <a:rPr lang="sk-SK" dirty="0" smtClean="0"/>
              <a:t> 3a, 3b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b="1" dirty="0" smtClean="0"/>
              <a:t>3a </a:t>
            </a:r>
            <a:r>
              <a:rPr lang="hu-HU" dirty="0" smtClean="0"/>
              <a:t>Készítsünk programot</a:t>
            </a:r>
            <a:r>
              <a:rPr lang="hu-HU" dirty="0"/>
              <a:t>, amely kiszámolja az első </a:t>
            </a:r>
            <a:r>
              <a:rPr lang="hu-HU" b="1" dirty="0"/>
              <a:t>N</a:t>
            </a:r>
            <a:r>
              <a:rPr lang="hu-HU" dirty="0"/>
              <a:t> </a:t>
            </a:r>
            <a:r>
              <a:rPr lang="hu-HU" dirty="0" err="1"/>
              <a:t>drb</a:t>
            </a:r>
            <a:r>
              <a:rPr lang="hu-HU" dirty="0"/>
              <a:t>. páros szám összegét. (A ciklus 1-től </a:t>
            </a:r>
            <a:r>
              <a:rPr lang="hu-HU" b="1" dirty="0"/>
              <a:t>N </a:t>
            </a:r>
            <a:r>
              <a:rPr lang="hu-HU" b="1" dirty="0" err="1"/>
              <a:t>div</a:t>
            </a:r>
            <a:r>
              <a:rPr lang="hu-HU" b="1" dirty="0"/>
              <a:t> 2</a:t>
            </a:r>
            <a:r>
              <a:rPr lang="hu-HU" dirty="0"/>
              <a:t>-ig menjen, majd a ciklusmagban vegyük a számok kétszeresét.)</a:t>
            </a:r>
            <a:br>
              <a:rPr lang="hu-HU" dirty="0"/>
            </a:br>
            <a:r>
              <a:rPr lang="hu-HU" dirty="0"/>
              <a:t>  </a:t>
            </a:r>
          </a:p>
          <a:p>
            <a:pPr marL="0" indent="0">
              <a:buNone/>
            </a:pPr>
            <a:r>
              <a:rPr lang="hu-HU" b="1" dirty="0" smtClean="0"/>
              <a:t>3b </a:t>
            </a:r>
            <a:r>
              <a:rPr lang="hu-HU" dirty="0" smtClean="0"/>
              <a:t>Készítsünk </a:t>
            </a:r>
            <a:r>
              <a:rPr lang="hu-HU" dirty="0"/>
              <a:t>programot, amely kiszámolja az első </a:t>
            </a:r>
            <a:r>
              <a:rPr lang="hu-HU" b="1" dirty="0"/>
              <a:t>N</a:t>
            </a:r>
            <a:r>
              <a:rPr lang="hu-HU" dirty="0"/>
              <a:t> </a:t>
            </a:r>
            <a:r>
              <a:rPr lang="hu-HU" dirty="0" err="1"/>
              <a:t>drb</a:t>
            </a:r>
            <a:r>
              <a:rPr lang="hu-HU" dirty="0"/>
              <a:t>. páratlan szám összegét. (A ciklus 1-től </a:t>
            </a:r>
            <a:r>
              <a:rPr lang="hu-HU" b="1" dirty="0"/>
              <a:t>N </a:t>
            </a:r>
            <a:r>
              <a:rPr lang="hu-HU" b="1" dirty="0" err="1"/>
              <a:t>div</a:t>
            </a:r>
            <a:r>
              <a:rPr lang="hu-HU" b="1" dirty="0"/>
              <a:t> 2</a:t>
            </a:r>
            <a:r>
              <a:rPr lang="hu-HU" dirty="0"/>
              <a:t>-ig menjen, majd a ciklusmagban vegyük a számok kétszeresét eggyel csökkentve.)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12434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Feladat</a:t>
            </a:r>
            <a:r>
              <a:rPr lang="sk-SK" dirty="0" smtClean="0"/>
              <a:t> 4a, 4b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hu-HU" b="1" dirty="0" smtClean="0"/>
              <a:t>4a</a:t>
            </a:r>
            <a:r>
              <a:rPr lang="hu-HU" dirty="0" smtClean="0"/>
              <a:t> Kérjünk </a:t>
            </a:r>
            <a:r>
              <a:rPr lang="hu-HU" dirty="0"/>
              <a:t>be két természetes számot (</a:t>
            </a:r>
            <a:r>
              <a:rPr lang="hu-HU" b="1" dirty="0"/>
              <a:t>M</a:t>
            </a:r>
            <a:r>
              <a:rPr lang="hu-HU" dirty="0"/>
              <a:t>,</a:t>
            </a:r>
            <a:r>
              <a:rPr lang="hu-HU" b="1" dirty="0"/>
              <a:t>N</a:t>
            </a:r>
            <a:r>
              <a:rPr lang="hu-HU" dirty="0"/>
              <a:t>), majd rajzoljunk ki a képernyőre egy </a:t>
            </a:r>
            <a:r>
              <a:rPr lang="hu-HU" b="1" dirty="0" err="1"/>
              <a:t>M</a:t>
            </a:r>
            <a:r>
              <a:rPr lang="hu-HU" dirty="0" err="1"/>
              <a:t>x</a:t>
            </a:r>
            <a:r>
              <a:rPr lang="hu-HU" b="1" dirty="0" err="1"/>
              <a:t>N</a:t>
            </a:r>
            <a:r>
              <a:rPr lang="hu-HU" dirty="0"/>
              <a:t> méretű paralelogrammát csillag (*) jelekből (a paralelogrammának </a:t>
            </a:r>
            <a:r>
              <a:rPr lang="hu-HU" b="1" dirty="0"/>
              <a:t>N</a:t>
            </a:r>
            <a:r>
              <a:rPr lang="hu-HU" dirty="0"/>
              <a:t> sora legyen, mindegyik sorban </a:t>
            </a:r>
            <a:r>
              <a:rPr lang="hu-HU" b="1" dirty="0" err="1"/>
              <a:t>M</a:t>
            </a:r>
            <a:r>
              <a:rPr lang="hu-HU" dirty="0" err="1"/>
              <a:t>csillaggal</a:t>
            </a:r>
            <a:r>
              <a:rPr lang="hu-HU" dirty="0"/>
              <a:t>).</a:t>
            </a:r>
            <a:br>
              <a:rPr lang="hu-HU" dirty="0"/>
            </a:br>
            <a:r>
              <a:rPr lang="hu-HU" dirty="0"/>
              <a:t>   </a:t>
            </a:r>
            <a:br>
              <a:rPr lang="hu-HU" dirty="0"/>
            </a:br>
            <a:r>
              <a:rPr lang="hu-HU" dirty="0"/>
              <a:t>Például </a:t>
            </a:r>
            <a:r>
              <a:rPr lang="hu-HU" b="1" dirty="0"/>
              <a:t>M=8</a:t>
            </a:r>
            <a:r>
              <a:rPr lang="hu-HU" dirty="0"/>
              <a:t> és </a:t>
            </a:r>
            <a:r>
              <a:rPr lang="hu-HU" b="1" dirty="0"/>
              <a:t>N=3</a:t>
            </a:r>
            <a:r>
              <a:rPr lang="hu-HU" dirty="0"/>
              <a:t>-ra:</a:t>
            </a:r>
            <a:br>
              <a:rPr lang="hu-HU" dirty="0"/>
            </a:br>
            <a:r>
              <a:rPr lang="hu-HU" dirty="0"/>
              <a:t>                    ********</a:t>
            </a:r>
            <a:br>
              <a:rPr lang="hu-HU" dirty="0"/>
            </a:br>
            <a:r>
              <a:rPr lang="hu-HU" dirty="0"/>
              <a:t>                   ********</a:t>
            </a:r>
            <a:br>
              <a:rPr lang="hu-HU" dirty="0"/>
            </a:br>
            <a:r>
              <a:rPr lang="hu-HU" dirty="0"/>
              <a:t>                  ********</a:t>
            </a:r>
            <a:br>
              <a:rPr lang="hu-HU" dirty="0"/>
            </a:br>
            <a:r>
              <a:rPr lang="hu-HU" dirty="0"/>
              <a:t>   </a:t>
            </a:r>
            <a:endParaRPr lang="hu-HU" dirty="0" smtClean="0"/>
          </a:p>
          <a:p>
            <a:pPr marL="0" indent="0">
              <a:buNone/>
            </a:pPr>
            <a:r>
              <a:rPr lang="hu-HU" b="1" dirty="0" smtClean="0"/>
              <a:t>4b </a:t>
            </a:r>
            <a:r>
              <a:rPr lang="hu-HU" dirty="0" smtClean="0"/>
              <a:t>Kérjünk </a:t>
            </a:r>
            <a:r>
              <a:rPr lang="hu-HU" dirty="0"/>
              <a:t>be egy természetes számot (</a:t>
            </a:r>
            <a:r>
              <a:rPr lang="hu-HU" b="1" dirty="0"/>
              <a:t>a</a:t>
            </a:r>
            <a:r>
              <a:rPr lang="hu-HU" dirty="0"/>
              <a:t>), majd rajzoljunk ki a képernyőre egy háromszöget csillagokból (*). A háromszög </a:t>
            </a:r>
            <a:r>
              <a:rPr lang="hu-HU" b="1" dirty="0"/>
              <a:t>a</a:t>
            </a:r>
            <a:r>
              <a:rPr lang="hu-HU" dirty="0"/>
              <a:t> sornyi csillagból álljon.</a:t>
            </a:r>
            <a:br>
              <a:rPr lang="hu-HU" dirty="0"/>
            </a:br>
            <a:r>
              <a:rPr lang="hu-HU" dirty="0"/>
              <a:t>   </a:t>
            </a:r>
            <a:br>
              <a:rPr lang="hu-HU" dirty="0"/>
            </a:br>
            <a:r>
              <a:rPr lang="hu-HU" dirty="0"/>
              <a:t>Például </a:t>
            </a:r>
            <a:r>
              <a:rPr lang="hu-HU" b="1" dirty="0"/>
              <a:t>a=4</a:t>
            </a:r>
            <a:r>
              <a:rPr lang="hu-HU" dirty="0"/>
              <a:t>-re: </a:t>
            </a:r>
            <a:br>
              <a:rPr lang="hu-HU" dirty="0"/>
            </a:br>
            <a:r>
              <a:rPr lang="hu-HU" dirty="0"/>
              <a:t>                      *</a:t>
            </a:r>
            <a:br>
              <a:rPr lang="hu-HU" dirty="0"/>
            </a:br>
            <a:r>
              <a:rPr lang="hu-HU" dirty="0"/>
              <a:t>                     ***</a:t>
            </a:r>
            <a:br>
              <a:rPr lang="hu-HU" dirty="0"/>
            </a:br>
            <a:r>
              <a:rPr lang="hu-HU" dirty="0"/>
              <a:t>                    *****</a:t>
            </a:r>
            <a:br>
              <a:rPr lang="hu-HU" dirty="0"/>
            </a:br>
            <a:r>
              <a:rPr lang="hu-HU" dirty="0"/>
              <a:t>                   *******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83328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Feladat</a:t>
            </a:r>
            <a:r>
              <a:rPr lang="sk-SK" dirty="0" smtClean="0"/>
              <a:t> 5a, 5b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dirty="0" smtClean="0"/>
              <a:t>5a</a:t>
            </a:r>
            <a:r>
              <a:rPr lang="hu-HU" dirty="0" smtClean="0"/>
              <a:t> Állítsuk </a:t>
            </a:r>
            <a:r>
              <a:rPr lang="hu-HU" dirty="0"/>
              <a:t>elő és írassuk ki az első </a:t>
            </a:r>
            <a:r>
              <a:rPr lang="hu-HU" b="1" dirty="0"/>
              <a:t>N</a:t>
            </a:r>
            <a:r>
              <a:rPr lang="hu-HU" dirty="0"/>
              <a:t> darab Fibonacci-számot. Ennek a sorozatnak az a jellemzője, hogy bármelyik eleme egyenlő az előző kettő összegével. A sorozat néhány eleme: </a:t>
            </a:r>
            <a:r>
              <a:rPr lang="hu-HU" b="1" dirty="0"/>
              <a:t>1</a:t>
            </a:r>
            <a:r>
              <a:rPr lang="hu-HU" dirty="0"/>
              <a:t>, </a:t>
            </a:r>
            <a:r>
              <a:rPr lang="hu-HU" b="1" dirty="0" err="1"/>
              <a:t>1</a:t>
            </a:r>
            <a:r>
              <a:rPr lang="hu-HU" dirty="0"/>
              <a:t>, </a:t>
            </a:r>
            <a:r>
              <a:rPr lang="hu-HU" b="1" dirty="0"/>
              <a:t>2</a:t>
            </a:r>
            <a:r>
              <a:rPr lang="hu-HU" dirty="0"/>
              <a:t>, </a:t>
            </a:r>
            <a:r>
              <a:rPr lang="hu-HU" b="1" dirty="0"/>
              <a:t>3</a:t>
            </a:r>
            <a:r>
              <a:rPr lang="hu-HU" dirty="0"/>
              <a:t>, </a:t>
            </a:r>
            <a:r>
              <a:rPr lang="hu-HU" b="1" dirty="0"/>
              <a:t>5</a:t>
            </a:r>
            <a:r>
              <a:rPr lang="hu-HU" dirty="0"/>
              <a:t>, </a:t>
            </a:r>
            <a:r>
              <a:rPr lang="hu-HU" b="1" dirty="0"/>
              <a:t>8</a:t>
            </a:r>
            <a:r>
              <a:rPr lang="hu-HU" dirty="0"/>
              <a:t>, </a:t>
            </a:r>
            <a:r>
              <a:rPr lang="hu-HU" b="1" dirty="0"/>
              <a:t>13</a:t>
            </a:r>
            <a:r>
              <a:rPr lang="hu-HU" dirty="0"/>
              <a:t>, ...</a:t>
            </a:r>
            <a:br>
              <a:rPr lang="hu-HU" dirty="0"/>
            </a:br>
            <a:r>
              <a:rPr lang="hu-HU" dirty="0"/>
              <a:t>    </a:t>
            </a:r>
          </a:p>
          <a:p>
            <a:pPr marL="0" indent="0">
              <a:buNone/>
            </a:pPr>
            <a:r>
              <a:rPr lang="hu-HU" b="1" dirty="0" smtClean="0"/>
              <a:t>5b </a:t>
            </a:r>
            <a:r>
              <a:rPr lang="hu-HU" dirty="0" smtClean="0"/>
              <a:t>Állítsuk </a:t>
            </a:r>
            <a:r>
              <a:rPr lang="hu-HU" dirty="0"/>
              <a:t>elő és írassuk ki az első </a:t>
            </a:r>
            <a:r>
              <a:rPr lang="hu-HU" b="1" dirty="0"/>
              <a:t>N</a:t>
            </a:r>
            <a:r>
              <a:rPr lang="hu-HU" dirty="0"/>
              <a:t> darab Fibonacci-szám összegét (a Fibonacci sorozatnak az a jellemzője, hogy bármelyik eleme egyenlő az előző kettő összegével). Az összeg, melyet számoljon ki a program az első </a:t>
            </a:r>
            <a:r>
              <a:rPr lang="hu-HU" b="1" dirty="0"/>
              <a:t>N</a:t>
            </a:r>
            <a:r>
              <a:rPr lang="hu-HU" dirty="0"/>
              <a:t> elemből: </a:t>
            </a:r>
            <a:r>
              <a:rPr lang="hu-HU" b="1" dirty="0"/>
              <a:t>1</a:t>
            </a:r>
            <a:r>
              <a:rPr lang="hu-HU" dirty="0"/>
              <a:t> + </a:t>
            </a:r>
            <a:r>
              <a:rPr lang="hu-HU" b="1" dirty="0" err="1"/>
              <a:t>1</a:t>
            </a:r>
            <a:r>
              <a:rPr lang="hu-HU" dirty="0"/>
              <a:t> + </a:t>
            </a:r>
            <a:r>
              <a:rPr lang="hu-HU" b="1" dirty="0"/>
              <a:t>2</a:t>
            </a:r>
            <a:r>
              <a:rPr lang="hu-HU" dirty="0"/>
              <a:t> + </a:t>
            </a:r>
            <a:r>
              <a:rPr lang="hu-HU" b="1" dirty="0"/>
              <a:t>3</a:t>
            </a:r>
            <a:r>
              <a:rPr lang="hu-HU" dirty="0"/>
              <a:t> + </a:t>
            </a:r>
            <a:r>
              <a:rPr lang="hu-HU" b="1" dirty="0"/>
              <a:t>5</a:t>
            </a:r>
            <a:r>
              <a:rPr lang="hu-HU" dirty="0"/>
              <a:t> + </a:t>
            </a:r>
            <a:r>
              <a:rPr lang="hu-HU" b="1" dirty="0"/>
              <a:t>8</a:t>
            </a:r>
            <a:r>
              <a:rPr lang="hu-HU" dirty="0"/>
              <a:t> + </a:t>
            </a:r>
            <a:r>
              <a:rPr lang="hu-HU" b="1" dirty="0"/>
              <a:t>13</a:t>
            </a:r>
            <a:r>
              <a:rPr lang="hu-HU" dirty="0"/>
              <a:t> + ...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17896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26</TotalTime>
  <Words>118</Words>
  <Application>Microsoft Office PowerPoint</Application>
  <PresentationFormat>Prezentácia na obrazovke (4:3)</PresentationFormat>
  <Paragraphs>39</Paragraphs>
  <Slides>15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6" baseType="lpstr">
      <vt:lpstr>Austin</vt:lpstr>
      <vt:lpstr>Vnorené cykly</vt:lpstr>
      <vt:lpstr>Prezentácia programu PowerPoint</vt:lpstr>
      <vt:lpstr>Úloha1</vt:lpstr>
      <vt:lpstr>Riešenie</vt:lpstr>
      <vt:lpstr>Úloha1a</vt:lpstr>
      <vt:lpstr>Riešenie 1A</vt:lpstr>
      <vt:lpstr>Dôležité!</vt:lpstr>
      <vt:lpstr>Klesajúca premenná cyklu:</vt:lpstr>
      <vt:lpstr>Példa2</vt:lpstr>
      <vt:lpstr>Megoldás</vt:lpstr>
      <vt:lpstr>Feladat 1a, 1b</vt:lpstr>
      <vt:lpstr>Feladat2</vt:lpstr>
      <vt:lpstr>Feladat 3a, 3b</vt:lpstr>
      <vt:lpstr>Feladat 4a, 4b</vt:lpstr>
      <vt:lpstr>Feladat 5a, 5b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Egymásba ágyazott ciklusok</dc:title>
  <dc:creator>SOŠ technická DS</dc:creator>
  <cp:lastModifiedBy>SOŠ technická DS</cp:lastModifiedBy>
  <cp:revision>3</cp:revision>
  <dcterms:created xsi:type="dcterms:W3CDTF">2013-11-07T09:59:29Z</dcterms:created>
  <dcterms:modified xsi:type="dcterms:W3CDTF">2013-11-08T10:29:50Z</dcterms:modified>
</cp:coreProperties>
</file>