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4" r:id="rId3"/>
    <p:sldId id="275" r:id="rId4"/>
    <p:sldId id="269" r:id="rId5"/>
    <p:sldId id="268" r:id="rId6"/>
    <p:sldId id="270" r:id="rId7"/>
    <p:sldId id="273" r:id="rId8"/>
    <p:sldId id="271" r:id="rId9"/>
    <p:sldId id="272" r:id="rId10"/>
    <p:sldId id="257" r:id="rId11"/>
    <p:sldId id="258" r:id="rId12"/>
    <p:sldId id="259" r:id="rId13"/>
    <p:sldId id="260" r:id="rId14"/>
    <p:sldId id="261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A4C4B4A7-7954-4848-A1B8-2D25DED75DC7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BA16ED6-F960-4385-9D7B-833531300C86}" type="slidenum">
              <a:rPr lang="sk-SK" smtClean="0"/>
              <a:t>‹#›</a:t>
            </a:fld>
            <a:endParaRPr lang="sk-SK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4B4A7-7954-4848-A1B8-2D25DED75DC7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6ED6-F960-4385-9D7B-833531300C8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4B4A7-7954-4848-A1B8-2D25DED75DC7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6ED6-F960-4385-9D7B-833531300C8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4B4A7-7954-4848-A1B8-2D25DED75DC7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6ED6-F960-4385-9D7B-833531300C86}" type="slidenum">
              <a:rPr lang="sk-SK" smtClean="0"/>
              <a:t>‹#›</a:t>
            </a:fld>
            <a:endParaRPr lang="sk-S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4B4A7-7954-4848-A1B8-2D25DED75DC7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6ED6-F960-4385-9D7B-833531300C8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4B4A7-7954-4848-A1B8-2D25DED75DC7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6ED6-F960-4385-9D7B-833531300C8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4B4A7-7954-4848-A1B8-2D25DED75DC7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6ED6-F960-4385-9D7B-833531300C8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4B4A7-7954-4848-A1B8-2D25DED75DC7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6ED6-F960-4385-9D7B-833531300C86}" type="slidenum">
              <a:rPr lang="sk-SK" smtClean="0"/>
              <a:t>‹#›</a:t>
            </a:fld>
            <a:endParaRPr lang="sk-SK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4B4A7-7954-4848-A1B8-2D25DED75DC7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6ED6-F960-4385-9D7B-833531300C8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4B4A7-7954-4848-A1B8-2D25DED75DC7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6ED6-F960-4385-9D7B-833531300C8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4B4A7-7954-4848-A1B8-2D25DED75DC7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6ED6-F960-4385-9D7B-833531300C8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A4C4B4A7-7954-4848-A1B8-2D25DED75DC7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2BA16ED6-F960-4385-9D7B-833531300C86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b="1" dirty="0"/>
              <a:t> </a:t>
            </a:r>
            <a:r>
              <a:rPr lang="sk-SK" b="1" dirty="0" err="1" smtClean="0"/>
              <a:t>string</a:t>
            </a:r>
            <a:r>
              <a:rPr lang="sk-SK" b="1" dirty="0" smtClean="0"/>
              <a:t>, </a:t>
            </a:r>
            <a:r>
              <a:rPr lang="sk-SK" b="1" dirty="0" err="1" smtClean="0"/>
              <a:t>char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764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Domáca úloha1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68580" indent="0">
              <a:buNone/>
            </a:pPr>
            <a:r>
              <a:rPr lang="en-US" dirty="0"/>
              <a:t>program haromszog2;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 err="1"/>
              <a:t>var</a:t>
            </a:r>
            <a:r>
              <a:rPr lang="en-US" dirty="0"/>
              <a:t> </a:t>
            </a:r>
            <a:r>
              <a:rPr lang="en-US" dirty="0" err="1"/>
              <a:t>i,j,z,n:integer</a:t>
            </a:r>
            <a:r>
              <a:rPr lang="en-US" dirty="0"/>
              <a:t>;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/>
              <a:t>begin</a:t>
            </a:r>
          </a:p>
          <a:p>
            <a:pPr marL="68580" indent="0">
              <a:buNone/>
            </a:pPr>
            <a:r>
              <a:rPr lang="en-US" dirty="0"/>
              <a:t>  </a:t>
            </a:r>
            <a:r>
              <a:rPr lang="en-US" dirty="0" err="1"/>
              <a:t>readln</a:t>
            </a:r>
            <a:r>
              <a:rPr lang="en-US" dirty="0"/>
              <a:t>(n);</a:t>
            </a:r>
          </a:p>
          <a:p>
            <a:pPr marL="68580" indent="0">
              <a:buNone/>
            </a:pPr>
            <a:r>
              <a:rPr lang="en-US" dirty="0"/>
              <a:t>  for z:=1 to n div 2 +n mod 2 do</a:t>
            </a:r>
          </a:p>
          <a:p>
            <a:pPr marL="68580" indent="0">
              <a:buNone/>
            </a:pPr>
            <a:r>
              <a:rPr lang="en-US" dirty="0"/>
              <a:t>     begin</a:t>
            </a:r>
          </a:p>
          <a:p>
            <a:pPr marL="68580" indent="0">
              <a:buNone/>
            </a:pPr>
            <a:r>
              <a:rPr lang="en-US" dirty="0"/>
              <a:t>     for j:= n-z </a:t>
            </a:r>
            <a:r>
              <a:rPr lang="en-US" dirty="0" err="1"/>
              <a:t>downto</a:t>
            </a:r>
            <a:r>
              <a:rPr lang="en-US" dirty="0"/>
              <a:t> 1 do write (' ');</a:t>
            </a:r>
          </a:p>
          <a:p>
            <a:pPr marL="68580" indent="0">
              <a:buNone/>
            </a:pPr>
            <a:r>
              <a:rPr lang="en-US" dirty="0"/>
              <a:t>     for i:=1 to 2*z-1 do write('*');</a:t>
            </a:r>
          </a:p>
          <a:p>
            <a:pPr marL="68580" indent="0">
              <a:buNone/>
            </a:pPr>
            <a:r>
              <a:rPr lang="en-US" dirty="0"/>
              <a:t>     </a:t>
            </a:r>
            <a:r>
              <a:rPr lang="en-US" dirty="0" err="1"/>
              <a:t>writeln</a:t>
            </a:r>
            <a:r>
              <a:rPr lang="en-US" dirty="0"/>
              <a:t>;</a:t>
            </a:r>
          </a:p>
          <a:p>
            <a:pPr marL="68580" indent="0">
              <a:buNone/>
            </a:pPr>
            <a:r>
              <a:rPr lang="en-US" dirty="0"/>
              <a:t>     end;</a:t>
            </a:r>
          </a:p>
          <a:p>
            <a:pPr marL="68580" indent="0">
              <a:buNone/>
            </a:pPr>
            <a:r>
              <a:rPr lang="en-US" dirty="0"/>
              <a:t>  </a:t>
            </a:r>
            <a:r>
              <a:rPr lang="en-US" dirty="0" err="1"/>
              <a:t>readln</a:t>
            </a:r>
            <a:r>
              <a:rPr lang="en-US" dirty="0"/>
              <a:t>;</a:t>
            </a:r>
          </a:p>
          <a:p>
            <a:pPr marL="68580" indent="0">
              <a:buNone/>
            </a:pPr>
            <a:r>
              <a:rPr lang="en-US" dirty="0"/>
              <a:t>end.</a:t>
            </a:r>
          </a:p>
          <a:p>
            <a:r>
              <a:rPr lang="en-US" dirty="0"/>
              <a:t> </a:t>
            </a:r>
            <a:endParaRPr lang="sk-SK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 t="-16" r="81050" b="81087"/>
          <a:stretch/>
        </p:blipFill>
        <p:spPr bwMode="auto">
          <a:xfrm>
            <a:off x="5194856" y="1844824"/>
            <a:ext cx="3949144" cy="413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356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Domáca úloha 2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68580" indent="0">
              <a:buNone/>
            </a:pPr>
            <a:r>
              <a:rPr lang="en-US" dirty="0"/>
              <a:t>program </a:t>
            </a:r>
            <a:r>
              <a:rPr lang="en-US" dirty="0" err="1"/>
              <a:t>haromszog</a:t>
            </a:r>
            <a:r>
              <a:rPr lang="en-US" dirty="0"/>
              <a:t>;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 err="1"/>
              <a:t>var</a:t>
            </a:r>
            <a:r>
              <a:rPr lang="en-US" dirty="0"/>
              <a:t> </a:t>
            </a:r>
            <a:r>
              <a:rPr lang="en-US" dirty="0" err="1"/>
              <a:t>i,j,z,n:integer</a:t>
            </a:r>
            <a:r>
              <a:rPr lang="en-US" dirty="0"/>
              <a:t>;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/>
              <a:t>begin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/>
              <a:t>  </a:t>
            </a:r>
            <a:r>
              <a:rPr lang="en-US" dirty="0" err="1"/>
              <a:t>readln</a:t>
            </a:r>
            <a:r>
              <a:rPr lang="en-US" dirty="0"/>
              <a:t>(n);</a:t>
            </a:r>
          </a:p>
          <a:p>
            <a:pPr marL="68580" indent="0">
              <a:buNone/>
            </a:pPr>
            <a:r>
              <a:rPr lang="en-US" dirty="0"/>
              <a:t>  for z:=1 to n  do</a:t>
            </a:r>
          </a:p>
          <a:p>
            <a:pPr marL="68580" indent="0">
              <a:buNone/>
            </a:pPr>
            <a:r>
              <a:rPr lang="en-US" dirty="0"/>
              <a:t>     begin</a:t>
            </a:r>
          </a:p>
          <a:p>
            <a:pPr marL="68580" indent="0">
              <a:buNone/>
            </a:pPr>
            <a:r>
              <a:rPr lang="en-US" dirty="0"/>
              <a:t>     for j:= n-z </a:t>
            </a:r>
            <a:r>
              <a:rPr lang="en-US" dirty="0" err="1"/>
              <a:t>downto</a:t>
            </a:r>
            <a:r>
              <a:rPr lang="en-US" dirty="0"/>
              <a:t> 1 do write (' ');</a:t>
            </a:r>
          </a:p>
          <a:p>
            <a:pPr marL="68580" indent="0">
              <a:buNone/>
            </a:pPr>
            <a:r>
              <a:rPr lang="en-US" dirty="0"/>
              <a:t>     for i:=1 to 2*z-1 do write('*');</a:t>
            </a:r>
          </a:p>
          <a:p>
            <a:pPr marL="68580" indent="0">
              <a:buNone/>
            </a:pPr>
            <a:r>
              <a:rPr lang="en-US" dirty="0"/>
              <a:t>     </a:t>
            </a:r>
            <a:r>
              <a:rPr lang="en-US" dirty="0" err="1"/>
              <a:t>writeln</a:t>
            </a:r>
            <a:r>
              <a:rPr lang="en-US" dirty="0"/>
              <a:t>;</a:t>
            </a:r>
          </a:p>
          <a:p>
            <a:pPr marL="68580" indent="0">
              <a:buNone/>
            </a:pPr>
            <a:r>
              <a:rPr lang="en-US" dirty="0"/>
              <a:t>     end;</a:t>
            </a:r>
          </a:p>
          <a:p>
            <a:pPr marL="68580" indent="0">
              <a:buNone/>
            </a:pPr>
            <a:r>
              <a:rPr lang="en-US" dirty="0"/>
              <a:t>  </a:t>
            </a:r>
            <a:r>
              <a:rPr lang="en-US" dirty="0" err="1"/>
              <a:t>readln</a:t>
            </a:r>
            <a:r>
              <a:rPr lang="en-US" dirty="0"/>
              <a:t>;</a:t>
            </a:r>
          </a:p>
          <a:p>
            <a:pPr marL="68580" indent="0">
              <a:buNone/>
            </a:pPr>
            <a:r>
              <a:rPr lang="en-US" dirty="0"/>
              <a:t>end. </a:t>
            </a:r>
            <a:endParaRPr lang="sk-SK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630" b="67262"/>
          <a:stretch/>
        </p:blipFill>
        <p:spPr bwMode="auto">
          <a:xfrm>
            <a:off x="4644008" y="2924944"/>
            <a:ext cx="3654952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403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Egész</a:t>
            </a:r>
            <a:r>
              <a:rPr lang="sk-SK" dirty="0" smtClean="0"/>
              <a:t> </a:t>
            </a:r>
            <a:r>
              <a:rPr lang="sk-SK" dirty="0" err="1" smtClean="0"/>
              <a:t>számok</a:t>
            </a:r>
            <a:endParaRPr lang="sk-SK" dirty="0"/>
          </a:p>
        </p:txBody>
      </p:sp>
      <p:graphicFrame>
        <p:nvGraphicFramePr>
          <p:cNvPr id="5" name="Tabuľka 4"/>
          <p:cNvGraphicFramePr>
            <a:graphicFrameLocks noGrp="1"/>
          </p:cNvGraphicFramePr>
          <p:nvPr/>
        </p:nvGraphicFramePr>
        <p:xfrm>
          <a:off x="1826419" y="2832417"/>
          <a:ext cx="5210175" cy="2491740"/>
        </p:xfrm>
        <a:graphic>
          <a:graphicData uri="http://schemas.openxmlformats.org/drawingml/2006/table">
            <a:tbl>
              <a:tblPr/>
              <a:tblGrid>
                <a:gridCol w="1042035"/>
                <a:gridCol w="1927765"/>
                <a:gridCol w="2240375"/>
              </a:tblGrid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sk-SK" b="1" i="1"/>
                        <a:t>Típus</a:t>
                      </a:r>
                      <a:endParaRPr lang="sk-SK"/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k-SK" b="1" i="1"/>
                        <a:t>Értékei</a:t>
                      </a:r>
                      <a:endParaRPr lang="sk-SK"/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k-SK" b="1" i="1"/>
                        <a:t>Tárolás</a:t>
                      </a:r>
                      <a:endParaRPr lang="sk-SK"/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sk-SK"/>
                        <a:t>Byte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k-SK"/>
                        <a:t>0..255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k-SK">
                          <a:latin typeface="Times New Roman"/>
                        </a:rPr>
                        <a:t>Elojel nélküli, 8 bit</a:t>
                      </a:r>
                      <a:endParaRPr lang="sk-SK"/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sk-SK"/>
                        <a:t>Word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k-SK"/>
                        <a:t>0..65,535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k-SK">
                          <a:latin typeface="Times New Roman"/>
                        </a:rPr>
                        <a:t>Elojel nélküli, 16 bit</a:t>
                      </a:r>
                      <a:endParaRPr lang="sk-SK"/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sk-SK"/>
                        <a:t>ShortInt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k-SK"/>
                        <a:t>-128..127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k-SK">
                          <a:latin typeface="Times New Roman"/>
                        </a:rPr>
                        <a:t>Elojeles, 8 bit</a:t>
                      </a:r>
                      <a:endParaRPr lang="sk-SK"/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sk-SK"/>
                        <a:t>Integer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k-SK"/>
                        <a:t>-32,768..32,767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k-SK">
                          <a:latin typeface="Times New Roman"/>
                        </a:rPr>
                        <a:t>Elojeles, 16 bit</a:t>
                      </a:r>
                      <a:endParaRPr lang="sk-SK"/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sk-SK"/>
                        <a:t>LongInt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k-SK"/>
                        <a:t>-2,147,483,648..</a:t>
                      </a:r>
                      <a:br>
                        <a:rPr lang="sk-SK"/>
                      </a:br>
                      <a:r>
                        <a:rPr lang="sk-SK"/>
                        <a:t>2,147,483,647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k-SK" dirty="0" err="1">
                          <a:latin typeface="Times New Roman"/>
                        </a:rPr>
                        <a:t>Elojeles</a:t>
                      </a:r>
                      <a:r>
                        <a:rPr lang="sk-SK" dirty="0">
                          <a:latin typeface="Times New Roman"/>
                        </a:rPr>
                        <a:t>, 32 bit</a:t>
                      </a:r>
                      <a:endParaRPr lang="sk-SK" dirty="0"/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25" name="Picture 1" descr="http://www.inczedy.hu/~szikszai/szg/pr/Pascal%20_tipusrendszer_elemei/globul1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213" y="2832100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obsah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0589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Char</a:t>
            </a:r>
            <a:r>
              <a:rPr lang="sk-SK" dirty="0" smtClean="0"/>
              <a:t> - znak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Do </a:t>
            </a:r>
            <a:r>
              <a:rPr lang="sk-SK" dirty="0" smtClean="0"/>
              <a:t>premennej tohto </a:t>
            </a:r>
            <a:r>
              <a:rPr lang="sk-SK" dirty="0"/>
              <a:t>typu </a:t>
            </a:r>
            <a:r>
              <a:rPr lang="sk-SK" dirty="0" smtClean="0"/>
              <a:t>môžeme </a:t>
            </a:r>
            <a:r>
              <a:rPr lang="sk-SK" dirty="0" err="1"/>
              <a:t>vkládat</a:t>
            </a:r>
            <a:r>
              <a:rPr lang="sk-SK" dirty="0"/>
              <a:t> </a:t>
            </a:r>
            <a:r>
              <a:rPr lang="sk-SK" dirty="0" smtClean="0"/>
              <a:t>znaky </a:t>
            </a:r>
            <a:r>
              <a:rPr lang="sk-SK" dirty="0"/>
              <a:t>– písmena, čísla, </a:t>
            </a:r>
            <a:r>
              <a:rPr lang="sk-SK" dirty="0" smtClean="0"/>
              <a:t>bodky, a špeciálne znaky</a:t>
            </a:r>
            <a:r>
              <a:rPr lang="sk-SK" dirty="0"/>
              <a:t>. </a:t>
            </a:r>
            <a:endParaRPr lang="sk-SK" dirty="0" smtClean="0"/>
          </a:p>
          <a:p>
            <a:r>
              <a:rPr lang="sk-SK" dirty="0" smtClean="0"/>
              <a:t>ASCII </a:t>
            </a:r>
            <a:r>
              <a:rPr lang="sk-SK" dirty="0" err="1" smtClean="0"/>
              <a:t>tabulka</a:t>
            </a:r>
            <a:r>
              <a:rPr lang="sk-SK" dirty="0" smtClean="0"/>
              <a:t>, </a:t>
            </a:r>
            <a:r>
              <a:rPr lang="sk-SK" dirty="0"/>
              <a:t>kde každému znaku </a:t>
            </a:r>
            <a:r>
              <a:rPr lang="sk-SK" dirty="0" smtClean="0"/>
              <a:t>odpovedá číselná </a:t>
            </a:r>
            <a:r>
              <a:rPr lang="sk-SK" dirty="0"/>
              <a:t>hodnota. </a:t>
            </a:r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320674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Funkcie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b="1" dirty="0" err="1" smtClean="0"/>
              <a:t>Chr</a:t>
            </a:r>
            <a:r>
              <a:rPr lang="sk-SK" dirty="0" smtClean="0"/>
              <a:t>() – vypíše znak.</a:t>
            </a:r>
            <a:endParaRPr lang="sk-SK" dirty="0" smtClean="0"/>
          </a:p>
          <a:p>
            <a:r>
              <a:rPr lang="sk-SK" b="1" dirty="0" err="1" smtClean="0"/>
              <a:t>ord</a:t>
            </a:r>
            <a:r>
              <a:rPr lang="sk-SK" b="1" dirty="0" smtClean="0"/>
              <a:t>() - </a:t>
            </a:r>
            <a:r>
              <a:rPr lang="sk-SK" dirty="0" smtClean="0"/>
              <a:t>vypíše kód.</a:t>
            </a:r>
            <a:r>
              <a:rPr lang="sk-SK" dirty="0" smtClean="0"/>
              <a:t> </a:t>
            </a:r>
            <a:endParaRPr lang="sk-SK" dirty="0" smtClean="0"/>
          </a:p>
          <a:p>
            <a:r>
              <a:rPr lang="sk-SK" dirty="0" err="1" smtClean="0"/>
              <a:t>Lowcase</a:t>
            </a:r>
            <a:r>
              <a:rPr lang="sk-SK" dirty="0" smtClean="0"/>
              <a:t>() – malé písmená</a:t>
            </a:r>
          </a:p>
          <a:p>
            <a:r>
              <a:rPr lang="sk-SK" dirty="0" err="1" smtClean="0"/>
              <a:t>Upcase</a:t>
            </a:r>
            <a:r>
              <a:rPr lang="sk-SK" dirty="0" smtClean="0"/>
              <a:t>() – veľké pís</a:t>
            </a:r>
            <a:r>
              <a:rPr lang="sk-SK" dirty="0" smtClean="0"/>
              <a:t>mená</a:t>
            </a:r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599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1104900"/>
            <a:ext cx="681037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88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Úloha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/>
              <a:t> </a:t>
            </a:r>
            <a:r>
              <a:rPr lang="sk-SK" dirty="0" smtClean="0"/>
              <a:t>Napíšte program, čo vypíše kódy  od 32 až 255 a k nim prislúchajúce znaky </a:t>
            </a:r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181732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Riešenie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/>
              <a:t>program </a:t>
            </a:r>
            <a:r>
              <a:rPr lang="sk-SK" b="1" dirty="0" err="1" smtClean="0"/>
              <a:t>kodyascii</a:t>
            </a:r>
            <a:r>
              <a:rPr lang="sk-SK" b="1" dirty="0" smtClean="0"/>
              <a:t>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var i:integer;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 err="1"/>
              <a:t>begin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 </a:t>
            </a:r>
            <a:r>
              <a:rPr lang="sk-SK" b="1" dirty="0" err="1"/>
              <a:t>for</a:t>
            </a:r>
            <a:r>
              <a:rPr lang="sk-SK" b="1" dirty="0"/>
              <a:t> i:=32 to 255 do 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   </a:t>
            </a:r>
            <a:r>
              <a:rPr lang="sk-SK" b="1" dirty="0" err="1"/>
              <a:t>begin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   write(i:6);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   write(chr(i):2);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   end;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end.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2538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i="1" dirty="0" smtClean="0"/>
              <a:t> </a:t>
            </a:r>
            <a:r>
              <a:rPr lang="sk-SK" b="1" i="1" dirty="0"/>
              <a:t>STRING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-342900"/>
            <a:r>
              <a:rPr lang="sk-SK" dirty="0"/>
              <a:t>je typ, ktorý je určený na uchovanie „reťazcov“, čiže textových </a:t>
            </a:r>
            <a:r>
              <a:rPr lang="sk-SK" dirty="0" smtClean="0"/>
              <a:t>hodnôt.</a:t>
            </a:r>
          </a:p>
          <a:p>
            <a:pPr indent="-342900"/>
            <a:r>
              <a:rPr lang="sk-SK" dirty="0" smtClean="0"/>
              <a:t>Maximálna dĺžka </a:t>
            </a:r>
            <a:r>
              <a:rPr lang="sk-SK" smtClean="0"/>
              <a:t>255 znakov</a:t>
            </a:r>
            <a:endParaRPr lang="sk-SK" dirty="0" smtClean="0"/>
          </a:p>
          <a:p>
            <a:pPr indent="-342900"/>
            <a:r>
              <a:rPr lang="sk-SK" dirty="0" smtClean="0"/>
              <a:t>Deklarácia:</a:t>
            </a:r>
          </a:p>
          <a:p>
            <a:pPr marL="297180" lvl="1" indent="0">
              <a:buNone/>
            </a:pPr>
            <a:r>
              <a:rPr lang="sk-SK" dirty="0" smtClean="0"/>
              <a:t>S: </a:t>
            </a:r>
            <a:r>
              <a:rPr lang="sk-SK" dirty="0" err="1" smtClean="0"/>
              <a:t>string</a:t>
            </a:r>
            <a:r>
              <a:rPr lang="sk-SK" dirty="0" smtClean="0"/>
              <a:t>;</a:t>
            </a:r>
          </a:p>
          <a:p>
            <a:pPr marL="297180" lvl="1" indent="0">
              <a:buNone/>
            </a:pPr>
            <a:r>
              <a:rPr lang="sk-SK" dirty="0" smtClean="0"/>
              <a:t>Odkaz na členy:</a:t>
            </a:r>
          </a:p>
          <a:p>
            <a:pPr marL="297180" lvl="1" indent="0">
              <a:buNone/>
            </a:pPr>
            <a:r>
              <a:rPr lang="sk-SK" dirty="0" smtClean="0"/>
              <a:t>s</a:t>
            </a:r>
            <a:r>
              <a:rPr lang="sk-SK" dirty="0" smtClean="0"/>
              <a:t>[1</a:t>
            </a:r>
            <a:r>
              <a:rPr lang="sk-SK" dirty="0"/>
              <a:t>] , </a:t>
            </a:r>
            <a:r>
              <a:rPr lang="sk-SK" dirty="0" smtClean="0"/>
              <a:t>s[15] , s[i] </a:t>
            </a:r>
            <a:endParaRPr lang="sk-SK" dirty="0"/>
          </a:p>
          <a:p>
            <a:r>
              <a:rPr lang="sk-SK" dirty="0" err="1" smtClean="0"/>
              <a:t>Dlžku</a:t>
            </a:r>
            <a:r>
              <a:rPr lang="sk-SK" dirty="0" smtClean="0"/>
              <a:t> </a:t>
            </a:r>
            <a:r>
              <a:rPr lang="sk-SK" dirty="0" err="1" smtClean="0"/>
              <a:t>stringu</a:t>
            </a:r>
            <a:r>
              <a:rPr lang="sk-SK" dirty="0" smtClean="0"/>
              <a:t> vieme zistiť s </a:t>
            </a:r>
            <a:r>
              <a:rPr lang="sk-SK" dirty="0" err="1" smtClean="0"/>
              <a:t>funciou</a:t>
            </a:r>
            <a:r>
              <a:rPr lang="sk-SK" dirty="0" smtClean="0"/>
              <a:t> </a:t>
            </a:r>
            <a:r>
              <a:rPr lang="sk-SK" b="1" dirty="0" err="1" smtClean="0"/>
              <a:t>Length</a:t>
            </a:r>
            <a:r>
              <a:rPr lang="sk-SK" b="1" dirty="0" smtClean="0"/>
              <a:t>(s)</a:t>
            </a:r>
            <a:r>
              <a:rPr lang="sk-SK" dirty="0" smtClean="0"/>
              <a:t>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144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Úloha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Npíšme</a:t>
            </a:r>
            <a:r>
              <a:rPr lang="hu-HU" dirty="0" smtClean="0"/>
              <a:t> program, </a:t>
            </a:r>
            <a:r>
              <a:rPr lang="hu-HU" dirty="0" err="1" smtClean="0"/>
              <a:t>čo</a:t>
            </a:r>
            <a:r>
              <a:rPr lang="hu-HU" dirty="0" smtClean="0"/>
              <a:t> </a:t>
            </a:r>
            <a:r>
              <a:rPr lang="hu-HU" dirty="0" err="1" smtClean="0"/>
              <a:t>vypíše</a:t>
            </a:r>
            <a:r>
              <a:rPr lang="hu-HU" dirty="0" smtClean="0"/>
              <a:t> </a:t>
            </a:r>
            <a:r>
              <a:rPr lang="hu-HU" dirty="0" err="1" smtClean="0"/>
              <a:t>dľžku</a:t>
            </a:r>
            <a:r>
              <a:rPr lang="hu-HU" dirty="0" smtClean="0"/>
              <a:t> </a:t>
            </a:r>
            <a:r>
              <a:rPr lang="hu-HU" dirty="0" err="1" smtClean="0"/>
              <a:t>zadaného</a:t>
            </a:r>
            <a:r>
              <a:rPr lang="hu-HU" dirty="0" smtClean="0"/>
              <a:t> </a:t>
            </a:r>
            <a:r>
              <a:rPr lang="hu-HU" dirty="0" err="1" smtClean="0"/>
              <a:t>textu</a:t>
            </a:r>
            <a:r>
              <a:rPr lang="hu-HU" dirty="0" smtClean="0"/>
              <a:t>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8603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Riešenie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/>
              <a:t>program </a:t>
            </a:r>
            <a:r>
              <a:rPr lang="sk-SK" b="1" dirty="0" smtClean="0"/>
              <a:t>meno;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var s:string;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 err="1"/>
              <a:t>begin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 </a:t>
            </a:r>
            <a:r>
              <a:rPr lang="sk-SK" b="1" dirty="0" err="1"/>
              <a:t>write</a:t>
            </a:r>
            <a:r>
              <a:rPr lang="sk-SK" b="1" dirty="0"/>
              <a:t>('Napíš </a:t>
            </a:r>
            <a:r>
              <a:rPr lang="sk-SK" b="1" dirty="0" smtClean="0"/>
              <a:t>svoje meno: </a:t>
            </a:r>
            <a:r>
              <a:rPr lang="sk-SK" b="1" dirty="0"/>
              <a:t>');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 </a:t>
            </a:r>
            <a:r>
              <a:rPr lang="sk-SK" b="1" dirty="0" err="1"/>
              <a:t>readln</a:t>
            </a:r>
            <a:r>
              <a:rPr lang="sk-SK" b="1" dirty="0"/>
              <a:t>(s);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 </a:t>
            </a:r>
            <a:r>
              <a:rPr lang="sk-SK" b="1" dirty="0" err="1"/>
              <a:t>writeln</a:t>
            </a:r>
            <a:r>
              <a:rPr lang="sk-SK" b="1" dirty="0" smtClean="0"/>
              <a:t>(‚Dĺžka tvojho mena: </a:t>
            </a:r>
            <a:r>
              <a:rPr lang="sk-SK" b="1" dirty="0"/>
              <a:t>',</a:t>
            </a:r>
            <a:r>
              <a:rPr lang="sk-SK" b="1" dirty="0" err="1"/>
              <a:t>length</a:t>
            </a:r>
            <a:r>
              <a:rPr lang="sk-SK" b="1" dirty="0"/>
              <a:t>(s),' </a:t>
            </a:r>
            <a:r>
              <a:rPr lang="sk-SK" b="1" dirty="0" smtClean="0"/>
              <a:t>znakov.');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end.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8562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Úloha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b="1" dirty="0"/>
              <a:t> </a:t>
            </a:r>
            <a:r>
              <a:rPr lang="hu-HU" dirty="0" err="1" smtClean="0"/>
              <a:t>Napíšme</a:t>
            </a:r>
            <a:r>
              <a:rPr lang="hu-HU" dirty="0" smtClean="0"/>
              <a:t> program, </a:t>
            </a:r>
            <a:r>
              <a:rPr lang="hu-HU" dirty="0" err="1" smtClean="0"/>
              <a:t>čo</a:t>
            </a:r>
            <a:r>
              <a:rPr lang="hu-HU" dirty="0" smtClean="0"/>
              <a:t> </a:t>
            </a:r>
            <a:r>
              <a:rPr lang="hu-HU" dirty="0" err="1" smtClean="0"/>
              <a:t>vstupný</a:t>
            </a:r>
            <a:r>
              <a:rPr lang="hu-HU" dirty="0" smtClean="0"/>
              <a:t> text </a:t>
            </a:r>
            <a:r>
              <a:rPr lang="hu-HU" dirty="0" err="1" smtClean="0"/>
              <a:t>prepíše</a:t>
            </a:r>
            <a:r>
              <a:rPr lang="hu-HU" dirty="0" smtClean="0"/>
              <a:t> na </a:t>
            </a:r>
            <a:r>
              <a:rPr lang="hu-HU" dirty="0" err="1" smtClean="0"/>
              <a:t>veľké</a:t>
            </a:r>
            <a:r>
              <a:rPr lang="hu-HU" dirty="0" smtClean="0"/>
              <a:t> </a:t>
            </a:r>
            <a:r>
              <a:rPr lang="hu-HU" dirty="0" err="1" smtClean="0"/>
              <a:t>písmená</a:t>
            </a:r>
            <a:r>
              <a:rPr lang="hu-HU" dirty="0" smtClean="0"/>
              <a:t>.</a:t>
            </a: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85582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Riešenie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program </a:t>
            </a:r>
            <a:r>
              <a:rPr lang="sk-SK" b="1" dirty="0" smtClean="0"/>
              <a:t>písmená</a:t>
            </a:r>
            <a:r>
              <a:rPr lang="en-US" b="1" dirty="0" smtClean="0"/>
              <a:t>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err="1"/>
              <a:t>var</a:t>
            </a:r>
            <a:r>
              <a:rPr lang="en-US" b="1" dirty="0"/>
              <a:t> s:string;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/>
              <a:t>    i:integer;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/>
              <a:t>begin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/>
              <a:t> write</a:t>
            </a:r>
            <a:r>
              <a:rPr lang="en-US" b="1" dirty="0" smtClean="0"/>
              <a:t>(‚</a:t>
            </a:r>
            <a:r>
              <a:rPr lang="sk-SK" b="1" dirty="0" smtClean="0"/>
              <a:t> Zadaj text</a:t>
            </a:r>
            <a:r>
              <a:rPr lang="en-US" b="1" dirty="0" smtClean="0"/>
              <a:t>: </a:t>
            </a:r>
            <a:r>
              <a:rPr lang="en-US" b="1" dirty="0"/>
              <a:t>');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/>
              <a:t> </a:t>
            </a:r>
            <a:r>
              <a:rPr lang="en-US" b="1" dirty="0" err="1"/>
              <a:t>readln</a:t>
            </a:r>
            <a:r>
              <a:rPr lang="en-US" b="1" dirty="0"/>
              <a:t>(s);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/>
              <a:t> for i:=1 to length(s) do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/>
              <a:t>  s[</a:t>
            </a:r>
            <a:r>
              <a:rPr lang="en-US" b="1" dirty="0" err="1"/>
              <a:t>i</a:t>
            </a:r>
            <a:r>
              <a:rPr lang="en-US" b="1" dirty="0"/>
              <a:t>]:=</a:t>
            </a:r>
            <a:r>
              <a:rPr lang="en-US" b="1" dirty="0" err="1"/>
              <a:t>upcase</a:t>
            </a:r>
            <a:r>
              <a:rPr lang="en-US" b="1" dirty="0"/>
              <a:t>(s[</a:t>
            </a:r>
            <a:r>
              <a:rPr lang="en-US" b="1" dirty="0" err="1"/>
              <a:t>i</a:t>
            </a:r>
            <a:r>
              <a:rPr lang="en-US" b="1" dirty="0"/>
              <a:t>]);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/>
              <a:t> </a:t>
            </a:r>
            <a:r>
              <a:rPr lang="en-US" b="1" dirty="0" err="1"/>
              <a:t>writeln</a:t>
            </a:r>
            <a:r>
              <a:rPr lang="en-US" b="1" dirty="0"/>
              <a:t>(s);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/>
              <a:t>end.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9673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Cvičenie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/>
            <a:r>
              <a:rPr lang="hu-HU" sz="1600" dirty="0" err="1" smtClean="0"/>
              <a:t>Napíšme</a:t>
            </a:r>
            <a:r>
              <a:rPr lang="hu-HU" sz="1600" dirty="0" smtClean="0"/>
              <a:t> program, </a:t>
            </a:r>
            <a:r>
              <a:rPr lang="hu-HU" sz="1600" dirty="0" err="1" smtClean="0"/>
              <a:t>čo</a:t>
            </a:r>
            <a:r>
              <a:rPr lang="hu-HU" sz="1600" dirty="0" smtClean="0"/>
              <a:t> </a:t>
            </a:r>
            <a:r>
              <a:rPr lang="hu-HU" sz="1600" dirty="0" err="1" smtClean="0"/>
              <a:t>zadané</a:t>
            </a:r>
            <a:r>
              <a:rPr lang="hu-HU" sz="1600" dirty="0" smtClean="0"/>
              <a:t> </a:t>
            </a:r>
            <a:r>
              <a:rPr lang="hu-HU" sz="1600" dirty="0" err="1" smtClean="0"/>
              <a:t>meno</a:t>
            </a:r>
            <a:r>
              <a:rPr lang="hu-HU" sz="1600" dirty="0" smtClean="0"/>
              <a:t> </a:t>
            </a:r>
            <a:r>
              <a:rPr lang="hu-HU" sz="1600" dirty="0" err="1" smtClean="0"/>
              <a:t>napíše</a:t>
            </a:r>
            <a:r>
              <a:rPr lang="hu-HU" sz="1600" dirty="0" smtClean="0"/>
              <a:t> </a:t>
            </a:r>
            <a:r>
              <a:rPr lang="hu-HU" sz="1600" dirty="0" err="1" smtClean="0"/>
              <a:t>zvisle</a:t>
            </a:r>
            <a:r>
              <a:rPr lang="hu-HU" sz="1600" dirty="0" smtClean="0"/>
              <a:t> </a:t>
            </a:r>
            <a:r>
              <a:rPr lang="hu-HU" sz="1600" dirty="0" err="1" smtClean="0"/>
              <a:t>do</a:t>
            </a:r>
            <a:r>
              <a:rPr lang="hu-HU" sz="1600" dirty="0" smtClean="0"/>
              <a:t> </a:t>
            </a:r>
            <a:r>
              <a:rPr lang="hu-HU" sz="1600" dirty="0" err="1" smtClean="0"/>
              <a:t>riadkov</a:t>
            </a:r>
            <a:r>
              <a:rPr lang="hu-HU" sz="1600" dirty="0" smtClean="0"/>
              <a:t>.</a:t>
            </a:r>
            <a:r>
              <a:rPr lang="hu-HU" sz="1600" dirty="0"/>
              <a:t>   </a:t>
            </a:r>
            <a:br>
              <a:rPr lang="hu-HU" sz="1600" dirty="0"/>
            </a:br>
            <a:r>
              <a:rPr lang="hu-HU" sz="1600" dirty="0" err="1" smtClean="0"/>
              <a:t>Napríklad</a:t>
            </a:r>
            <a:r>
              <a:rPr lang="hu-HU" sz="1600" dirty="0" smtClean="0"/>
              <a:t> :"</a:t>
            </a:r>
            <a:r>
              <a:rPr lang="hu-HU" sz="1600" b="1" dirty="0" smtClean="0"/>
              <a:t>Peti</a:t>
            </a:r>
            <a:r>
              <a:rPr lang="hu-HU" sz="1600" dirty="0" smtClean="0"/>
              <a:t>", program </a:t>
            </a:r>
            <a:r>
              <a:rPr lang="hu-HU" sz="1600" dirty="0" err="1" smtClean="0"/>
              <a:t>vypýše</a:t>
            </a:r>
            <a:r>
              <a:rPr lang="hu-HU" sz="1600" dirty="0" smtClean="0"/>
              <a:t> v </a:t>
            </a:r>
            <a:r>
              <a:rPr lang="hu-HU" sz="1600" dirty="0" err="1" smtClean="0"/>
              <a:t>tvare</a:t>
            </a:r>
            <a:r>
              <a:rPr lang="hu-HU" sz="1600" dirty="0" smtClean="0"/>
              <a:t>:</a:t>
            </a:r>
            <a:r>
              <a:rPr lang="hu-HU" sz="1600" dirty="0"/>
              <a:t/>
            </a:r>
            <a:br>
              <a:rPr lang="hu-HU" sz="1600" dirty="0"/>
            </a:br>
            <a:r>
              <a:rPr lang="hu-HU" sz="1600" dirty="0"/>
              <a:t>   </a:t>
            </a:r>
            <a:br>
              <a:rPr lang="hu-HU" sz="1600" dirty="0"/>
            </a:br>
            <a:r>
              <a:rPr lang="hu-HU" sz="1600" b="1" dirty="0"/>
              <a:t>                            P</a:t>
            </a:r>
            <a:br>
              <a:rPr lang="hu-HU" sz="1600" b="1" dirty="0"/>
            </a:br>
            <a:r>
              <a:rPr lang="hu-HU" sz="1600" b="1" dirty="0"/>
              <a:t>                            e</a:t>
            </a:r>
            <a:br>
              <a:rPr lang="hu-HU" sz="1600" b="1" dirty="0"/>
            </a:br>
            <a:r>
              <a:rPr lang="hu-HU" sz="1600" b="1" dirty="0"/>
              <a:t>                            t</a:t>
            </a:r>
            <a:br>
              <a:rPr lang="hu-HU" sz="1600" b="1" dirty="0"/>
            </a:br>
            <a:r>
              <a:rPr lang="hu-HU" sz="1600" b="1" dirty="0"/>
              <a:t>                            i</a:t>
            </a:r>
            <a:br>
              <a:rPr lang="hu-HU" sz="1600" b="1" dirty="0"/>
            </a:br>
            <a:r>
              <a:rPr lang="hu-HU" sz="1600" b="1" dirty="0"/>
              <a:t>    </a:t>
            </a:r>
            <a:endParaRPr lang="hu-HU" sz="1600" dirty="0"/>
          </a:p>
          <a:p>
            <a:pPr marL="514350" indent="-514350">
              <a:buFont typeface="+mj-lt"/>
              <a:buAutoNum type="arabicPeriod"/>
            </a:pPr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291314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Cvičenie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hu-HU" dirty="0" err="1" smtClean="0"/>
              <a:t>Napíšme</a:t>
            </a:r>
            <a:r>
              <a:rPr lang="hu-HU" dirty="0" smtClean="0"/>
              <a:t> program, </a:t>
            </a:r>
            <a:r>
              <a:rPr lang="hu-HU" dirty="0" err="1" smtClean="0"/>
              <a:t>čo</a:t>
            </a:r>
            <a:r>
              <a:rPr lang="hu-HU" dirty="0" smtClean="0"/>
              <a:t> </a:t>
            </a:r>
            <a:r>
              <a:rPr lang="hu-HU" dirty="0" err="1" smtClean="0"/>
              <a:t>zadaný</a:t>
            </a:r>
            <a:r>
              <a:rPr lang="hu-HU" dirty="0" smtClean="0"/>
              <a:t> text </a:t>
            </a:r>
            <a:r>
              <a:rPr lang="hu-HU" dirty="0" err="1" smtClean="0"/>
              <a:t>vypíše</a:t>
            </a:r>
            <a:r>
              <a:rPr lang="hu-HU" dirty="0" smtClean="0"/>
              <a:t> </a:t>
            </a:r>
            <a:r>
              <a:rPr lang="hu-HU" dirty="0" err="1" smtClean="0"/>
              <a:t>opačne</a:t>
            </a:r>
            <a:r>
              <a:rPr lang="hu-HU" dirty="0" smtClean="0"/>
              <a:t> ( </a:t>
            </a:r>
            <a:r>
              <a:rPr lang="hu-HU" dirty="0" err="1" smtClean="0"/>
              <a:t>od</a:t>
            </a:r>
            <a:r>
              <a:rPr lang="hu-HU" dirty="0" smtClean="0"/>
              <a:t> konca).</a:t>
            </a:r>
          </a:p>
          <a:p>
            <a:pPr marL="0" indent="0">
              <a:buNone/>
            </a:pPr>
            <a:r>
              <a:rPr lang="hu-HU" dirty="0"/>
              <a:t>    </a:t>
            </a:r>
            <a:br>
              <a:rPr lang="hu-HU" dirty="0"/>
            </a:br>
            <a:r>
              <a:rPr lang="hu-HU" dirty="0"/>
              <a:t>   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730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Cvičenie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Načítajme</a:t>
            </a:r>
            <a:r>
              <a:rPr lang="hu-HU" dirty="0" smtClean="0"/>
              <a:t> </a:t>
            </a:r>
            <a:r>
              <a:rPr lang="hu-HU" dirty="0" err="1" smtClean="0"/>
              <a:t>celé</a:t>
            </a:r>
            <a:r>
              <a:rPr lang="hu-HU" dirty="0" smtClean="0"/>
              <a:t> </a:t>
            </a:r>
            <a:r>
              <a:rPr lang="hu-HU" dirty="0" err="1" smtClean="0"/>
              <a:t>číslo</a:t>
            </a:r>
            <a:r>
              <a:rPr lang="hu-HU" dirty="0" smtClean="0"/>
              <a:t> </a:t>
            </a:r>
            <a:r>
              <a:rPr lang="hu-HU" b="1" dirty="0" smtClean="0"/>
              <a:t>N</a:t>
            </a:r>
            <a:r>
              <a:rPr lang="hu-HU" dirty="0" smtClean="0"/>
              <a:t> a </a:t>
            </a:r>
            <a:r>
              <a:rPr lang="hu-HU" dirty="0" err="1" smtClean="0"/>
              <a:t>znak</a:t>
            </a:r>
            <a:r>
              <a:rPr lang="hu-HU" dirty="0" smtClean="0"/>
              <a:t> </a:t>
            </a:r>
            <a:r>
              <a:rPr lang="hu-HU" b="1" dirty="0" smtClean="0"/>
              <a:t>S</a:t>
            </a:r>
            <a:r>
              <a:rPr lang="hu-HU" dirty="0" smtClean="0"/>
              <a:t>. </a:t>
            </a:r>
            <a:r>
              <a:rPr lang="hu-HU" dirty="0" err="1" smtClean="0"/>
              <a:t>Dajme</a:t>
            </a:r>
            <a:r>
              <a:rPr lang="hu-HU" dirty="0" smtClean="0"/>
              <a:t> </a:t>
            </a:r>
            <a:r>
              <a:rPr lang="hu-HU" dirty="0" err="1" smtClean="0"/>
              <a:t>vypísať</a:t>
            </a:r>
            <a:r>
              <a:rPr lang="hu-HU" dirty="0" smtClean="0"/>
              <a:t> na </a:t>
            </a:r>
            <a:r>
              <a:rPr lang="hu-HU" dirty="0" err="1" smtClean="0"/>
              <a:t>obrazovku</a:t>
            </a:r>
            <a:r>
              <a:rPr lang="hu-HU" dirty="0" smtClean="0"/>
              <a:t> </a:t>
            </a:r>
            <a:r>
              <a:rPr lang="hu-HU" dirty="0" err="1" smtClean="0"/>
              <a:t>znak</a:t>
            </a:r>
            <a:r>
              <a:rPr lang="hu-HU" dirty="0" smtClean="0"/>
              <a:t> </a:t>
            </a:r>
            <a:r>
              <a:rPr lang="hu-HU" b="1" dirty="0" smtClean="0"/>
              <a:t>S</a:t>
            </a:r>
            <a:r>
              <a:rPr lang="hu-HU" dirty="0" smtClean="0"/>
              <a:t> </a:t>
            </a:r>
            <a:r>
              <a:rPr lang="hu-HU" b="1" dirty="0" smtClean="0"/>
              <a:t>N-krát</a:t>
            </a:r>
            <a:r>
              <a:rPr lang="hu-HU" dirty="0" smtClean="0"/>
              <a:t>.</a:t>
            </a:r>
            <a:endParaRPr lang="hu-HU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7665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342</TotalTime>
  <Words>322</Words>
  <Application>Microsoft Office PowerPoint</Application>
  <PresentationFormat>Prezentácia na obrazovke (4:3)</PresentationFormat>
  <Paragraphs>87</Paragraphs>
  <Slides>17</Slides>
  <Notes>0</Notes>
  <HiddenSlides>1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18" baseType="lpstr">
      <vt:lpstr>Austin</vt:lpstr>
      <vt:lpstr> string, char</vt:lpstr>
      <vt:lpstr>Domáca úloha1</vt:lpstr>
      <vt:lpstr>Domáca úloha 2</vt:lpstr>
      <vt:lpstr>Egész számok</vt:lpstr>
      <vt:lpstr>Char - znak</vt:lpstr>
      <vt:lpstr>Funkcie</vt:lpstr>
      <vt:lpstr>Prezentácia programu PowerPoint</vt:lpstr>
      <vt:lpstr>Úloha</vt:lpstr>
      <vt:lpstr>Riešenie</vt:lpstr>
      <vt:lpstr> STRING</vt:lpstr>
      <vt:lpstr>Úloha</vt:lpstr>
      <vt:lpstr>Riešenie</vt:lpstr>
      <vt:lpstr>Úloha</vt:lpstr>
      <vt:lpstr>Riešenie</vt:lpstr>
      <vt:lpstr>Cvičenie</vt:lpstr>
      <vt:lpstr>Cvičenie</vt:lpstr>
      <vt:lpstr>Cvičenie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Karakterláncok (string)</dc:title>
  <dc:creator>SOŠ technická DS</dc:creator>
  <cp:lastModifiedBy>SOŠ technická DS</cp:lastModifiedBy>
  <cp:revision>12</cp:revision>
  <dcterms:created xsi:type="dcterms:W3CDTF">2013-11-13T20:32:40Z</dcterms:created>
  <dcterms:modified xsi:type="dcterms:W3CDTF">2013-11-15T10:09:02Z</dcterms:modified>
</cp:coreProperties>
</file>