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B085C47-FE54-4443-8F5D-05E93FDDD2C5}" type="datetimeFigureOut">
              <a:rPr lang="sk-SK" smtClean="0"/>
              <a:t>15. 11. 2013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F53E15A-341B-4DCB-AA34-B26079E8A3E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Podmienený príkaz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989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Kĺúčové</a:t>
            </a:r>
            <a:r>
              <a:rPr lang="sk-SK" dirty="0" smtClean="0"/>
              <a:t> slová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/>
              <a:t>Pro</a:t>
            </a:r>
            <a:r>
              <a:rPr lang="sk-SK" dirty="0"/>
              <a:t> </a:t>
            </a:r>
            <a:r>
              <a:rPr lang="sk-SK" dirty="0" err="1"/>
              <a:t>podmínky</a:t>
            </a:r>
            <a:r>
              <a:rPr lang="sk-SK" dirty="0"/>
              <a:t> </a:t>
            </a:r>
            <a:r>
              <a:rPr lang="sk-SK" dirty="0" err="1"/>
              <a:t>se</a:t>
            </a:r>
            <a:r>
              <a:rPr lang="sk-SK" dirty="0"/>
              <a:t> v Pascalu </a:t>
            </a:r>
            <a:r>
              <a:rPr lang="sk-SK" dirty="0" err="1"/>
              <a:t>používají</a:t>
            </a:r>
            <a:r>
              <a:rPr lang="sk-SK" dirty="0"/>
              <a:t> </a:t>
            </a:r>
            <a:r>
              <a:rPr lang="sk-SK" dirty="0" err="1"/>
              <a:t>klíčové</a:t>
            </a:r>
            <a:r>
              <a:rPr lang="sk-SK" dirty="0"/>
              <a:t> </a:t>
            </a:r>
            <a:r>
              <a:rPr lang="sk-SK" dirty="0" err="1"/>
              <a:t>příkazy</a:t>
            </a:r>
            <a:r>
              <a:rPr lang="sk-SK" dirty="0"/>
              <a:t> </a:t>
            </a:r>
            <a:r>
              <a:rPr lang="sk-SK" b="1" dirty="0"/>
              <a:t>IF</a:t>
            </a:r>
            <a:r>
              <a:rPr lang="sk-SK" dirty="0"/>
              <a:t>, </a:t>
            </a:r>
            <a:r>
              <a:rPr lang="sk-SK" b="1" dirty="0"/>
              <a:t>THEN</a:t>
            </a:r>
            <a:r>
              <a:rPr lang="sk-SK" dirty="0"/>
              <a:t> a </a:t>
            </a:r>
            <a:r>
              <a:rPr lang="sk-SK" b="1" dirty="0"/>
              <a:t>ELSE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Také </a:t>
            </a:r>
            <a:r>
              <a:rPr lang="sk-SK" dirty="0" err="1"/>
              <a:t>se</a:t>
            </a:r>
            <a:r>
              <a:rPr lang="sk-SK" dirty="0"/>
              <a:t> </a:t>
            </a:r>
            <a:r>
              <a:rPr lang="sk-SK" dirty="0" err="1"/>
              <a:t>jim</a:t>
            </a:r>
            <a:r>
              <a:rPr lang="sk-SK" dirty="0"/>
              <a:t> </a:t>
            </a:r>
            <a:r>
              <a:rPr lang="sk-SK" dirty="0" err="1"/>
              <a:t>říká</a:t>
            </a:r>
            <a:r>
              <a:rPr lang="sk-SK" dirty="0"/>
              <a:t> </a:t>
            </a:r>
            <a:r>
              <a:rPr lang="sk-SK" dirty="0" smtClean="0"/>
              <a:t>„príkaz vetvenia". . </a:t>
            </a:r>
          </a:p>
          <a:p>
            <a:r>
              <a:rPr lang="sk-SK" dirty="0" err="1" smtClean="0"/>
              <a:t>Příkaz</a:t>
            </a:r>
            <a:r>
              <a:rPr lang="sk-SK" dirty="0" smtClean="0"/>
              <a:t> </a:t>
            </a:r>
            <a:r>
              <a:rPr lang="sk-SK" dirty="0"/>
              <a:t>IF </a:t>
            </a:r>
            <a:r>
              <a:rPr lang="sk-SK" dirty="0" err="1"/>
              <a:t>taky</a:t>
            </a:r>
            <a:r>
              <a:rPr lang="sk-SK" dirty="0"/>
              <a:t> nemusí </a:t>
            </a:r>
            <a:r>
              <a:rPr lang="sk-SK" dirty="0" err="1"/>
              <a:t>mít</a:t>
            </a:r>
            <a:r>
              <a:rPr lang="sk-SK" dirty="0"/>
              <a:t> </a:t>
            </a:r>
            <a:r>
              <a:rPr lang="sk-SK" dirty="0" err="1"/>
              <a:t>else</a:t>
            </a:r>
            <a:r>
              <a:rPr lang="sk-SK" dirty="0"/>
              <a:t>, potom </a:t>
            </a:r>
            <a:r>
              <a:rPr lang="sk-SK" dirty="0" err="1"/>
              <a:t>se</a:t>
            </a:r>
            <a:r>
              <a:rPr lang="sk-SK" dirty="0"/>
              <a:t> mu bude </a:t>
            </a:r>
            <a:r>
              <a:rPr lang="sk-SK" dirty="0" err="1"/>
              <a:t>říkat</a:t>
            </a:r>
            <a:r>
              <a:rPr lang="sk-SK" dirty="0"/>
              <a:t> "neúplný </a:t>
            </a:r>
            <a:r>
              <a:rPr lang="sk-SK" dirty="0" err="1"/>
              <a:t>příkaz</a:t>
            </a:r>
            <a:r>
              <a:rPr lang="sk-SK" dirty="0"/>
              <a:t> </a:t>
            </a:r>
            <a:r>
              <a:rPr lang="sk-SK" dirty="0" err="1"/>
              <a:t>if</a:t>
            </a:r>
            <a:r>
              <a:rPr lang="sk-SK" dirty="0" smtClean="0"/>
              <a:t>".</a:t>
            </a:r>
          </a:p>
          <a:p>
            <a:r>
              <a:rPr lang="sk-SK" dirty="0" smtClean="0"/>
              <a:t> </a:t>
            </a:r>
            <a:r>
              <a:rPr lang="sk-SK" dirty="0"/>
              <a:t>Častá chyba : </a:t>
            </a:r>
            <a:r>
              <a:rPr lang="sk-SK" dirty="0" err="1"/>
              <a:t>Před</a:t>
            </a:r>
            <a:r>
              <a:rPr lang="sk-SK" dirty="0"/>
              <a:t> ELSE </a:t>
            </a:r>
            <a:r>
              <a:rPr lang="sk-SK" dirty="0" err="1"/>
              <a:t>nesmí</a:t>
            </a:r>
            <a:r>
              <a:rPr lang="sk-SK" dirty="0"/>
              <a:t> </a:t>
            </a:r>
            <a:r>
              <a:rPr lang="sk-SK" dirty="0" err="1"/>
              <a:t>být</a:t>
            </a:r>
            <a:r>
              <a:rPr lang="sk-SK" dirty="0"/>
              <a:t> </a:t>
            </a:r>
            <a:r>
              <a:rPr lang="sk-SK" dirty="0" smtClean="0"/>
              <a:t>bodkočiarka.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9820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Postup používania príkazu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err="1"/>
              <a:t>Když</a:t>
            </a:r>
            <a:r>
              <a:rPr lang="sk-SK" dirty="0"/>
              <a:t> program narazí na </a:t>
            </a:r>
            <a:r>
              <a:rPr lang="sk-SK" dirty="0" err="1"/>
              <a:t>příkaz</a:t>
            </a:r>
            <a:r>
              <a:rPr lang="sk-SK" dirty="0"/>
              <a:t> IF, vyhodnotí </a:t>
            </a:r>
            <a:r>
              <a:rPr lang="sk-SK" b="1" dirty="0"/>
              <a:t>booleovský výraz</a:t>
            </a:r>
            <a:r>
              <a:rPr lang="sk-SK" dirty="0"/>
              <a:t> (to, </a:t>
            </a:r>
            <a:r>
              <a:rPr lang="sk-SK" dirty="0" err="1"/>
              <a:t>co</a:t>
            </a:r>
            <a:r>
              <a:rPr lang="sk-SK" dirty="0"/>
              <a:t> je za </a:t>
            </a:r>
            <a:r>
              <a:rPr lang="sk-SK" dirty="0" err="1"/>
              <a:t>if</a:t>
            </a:r>
            <a:r>
              <a:rPr lang="sk-SK" dirty="0"/>
              <a:t>). </a:t>
            </a:r>
            <a:r>
              <a:rPr lang="sk-SK" dirty="0" err="1"/>
              <a:t>Pokud</a:t>
            </a:r>
            <a:r>
              <a:rPr lang="sk-SK" dirty="0"/>
              <a:t> je výsledná hodnota </a:t>
            </a:r>
            <a:r>
              <a:rPr lang="sk-SK" dirty="0" err="1"/>
              <a:t>true</a:t>
            </a:r>
            <a:r>
              <a:rPr lang="sk-SK" dirty="0"/>
              <a:t>, program </a:t>
            </a:r>
            <a:r>
              <a:rPr lang="sk-SK" dirty="0" err="1"/>
              <a:t>provede</a:t>
            </a:r>
            <a:r>
              <a:rPr lang="sk-SK" dirty="0"/>
              <a:t> </a:t>
            </a:r>
            <a:r>
              <a:rPr lang="sk-SK" dirty="0" err="1"/>
              <a:t>veškeré</a:t>
            </a:r>
            <a:r>
              <a:rPr lang="sk-SK" dirty="0"/>
              <a:t> </a:t>
            </a:r>
            <a:r>
              <a:rPr lang="sk-SK" dirty="0" err="1"/>
              <a:t>příkazy</a:t>
            </a:r>
            <a:r>
              <a:rPr lang="sk-SK" dirty="0"/>
              <a:t>, </a:t>
            </a:r>
            <a:r>
              <a:rPr lang="sk-SK" dirty="0" err="1"/>
              <a:t>které</a:t>
            </a:r>
            <a:r>
              <a:rPr lang="sk-SK" dirty="0"/>
              <a:t> </a:t>
            </a:r>
            <a:r>
              <a:rPr lang="sk-SK" dirty="0" err="1"/>
              <a:t>se</a:t>
            </a:r>
            <a:r>
              <a:rPr lang="sk-SK" dirty="0"/>
              <a:t> </a:t>
            </a:r>
            <a:r>
              <a:rPr lang="sk-SK" dirty="0" err="1"/>
              <a:t>nachází</a:t>
            </a:r>
            <a:r>
              <a:rPr lang="sk-SK" dirty="0"/>
              <a:t> za THEN. </a:t>
            </a:r>
            <a:r>
              <a:rPr lang="sk-SK" dirty="0" err="1"/>
              <a:t>Jestli</a:t>
            </a:r>
            <a:r>
              <a:rPr lang="sk-SK" dirty="0"/>
              <a:t> je výsledná hodnota </a:t>
            </a:r>
            <a:r>
              <a:rPr lang="sk-SK" dirty="0" err="1"/>
              <a:t>false</a:t>
            </a:r>
            <a:r>
              <a:rPr lang="sk-SK" dirty="0"/>
              <a:t> (neplatí), tak </a:t>
            </a:r>
            <a:r>
              <a:rPr lang="sk-SK" dirty="0" err="1"/>
              <a:t>provede</a:t>
            </a:r>
            <a:r>
              <a:rPr lang="sk-SK" dirty="0"/>
              <a:t> </a:t>
            </a:r>
            <a:r>
              <a:rPr lang="sk-SK" dirty="0" err="1"/>
              <a:t>příkazy</a:t>
            </a:r>
            <a:r>
              <a:rPr lang="sk-SK" dirty="0"/>
              <a:t> za ELSE.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IF</a:t>
            </a:r>
            <a:r>
              <a:rPr lang="sk-SK" dirty="0"/>
              <a:t> a&gt;b </a:t>
            </a:r>
            <a:r>
              <a:rPr lang="sk-SK" i="1" dirty="0"/>
              <a:t>{to je booleovský výraz}</a:t>
            </a:r>
            <a:r>
              <a:rPr lang="sk-SK" dirty="0"/>
              <a:t> </a:t>
            </a:r>
            <a:r>
              <a:rPr lang="sk-SK" b="1" dirty="0"/>
              <a:t>THEN</a:t>
            </a: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('a je </a:t>
            </a:r>
            <a:r>
              <a:rPr lang="sk-SK" dirty="0" err="1"/>
              <a:t>větší</a:t>
            </a:r>
            <a:r>
              <a:rPr lang="sk-SK" dirty="0"/>
              <a:t> než b')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ELSE</a:t>
            </a: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('a </a:t>
            </a:r>
            <a:r>
              <a:rPr lang="sk-SK" dirty="0" err="1"/>
              <a:t>není</a:t>
            </a:r>
            <a:r>
              <a:rPr lang="sk-SK" dirty="0"/>
              <a:t> </a:t>
            </a:r>
            <a:r>
              <a:rPr lang="sk-SK" dirty="0" err="1"/>
              <a:t>větší</a:t>
            </a:r>
            <a:r>
              <a:rPr lang="sk-SK" dirty="0"/>
              <a:t> než b');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Takže po tom, </a:t>
            </a:r>
            <a:r>
              <a:rPr lang="sk-SK" dirty="0" err="1"/>
              <a:t>co</a:t>
            </a:r>
            <a:r>
              <a:rPr lang="sk-SK" dirty="0"/>
              <a:t> program </a:t>
            </a:r>
            <a:r>
              <a:rPr lang="sk-SK" dirty="0" err="1"/>
              <a:t>projede</a:t>
            </a:r>
            <a:r>
              <a:rPr lang="sk-SK" dirty="0"/>
              <a:t> </a:t>
            </a:r>
            <a:r>
              <a:rPr lang="sk-SK" dirty="0" err="1"/>
              <a:t>tuhle</a:t>
            </a:r>
            <a:r>
              <a:rPr lang="sk-SK" dirty="0"/>
              <a:t> </a:t>
            </a:r>
            <a:r>
              <a:rPr lang="sk-SK" dirty="0" err="1"/>
              <a:t>rozdvojku</a:t>
            </a:r>
            <a:r>
              <a:rPr lang="sk-SK" dirty="0"/>
              <a:t>, tak vypíše buď : „a je </a:t>
            </a:r>
            <a:r>
              <a:rPr lang="sk-SK" dirty="0" err="1"/>
              <a:t>větší</a:t>
            </a:r>
            <a:r>
              <a:rPr lang="sk-SK" dirty="0"/>
              <a:t> než b“ nebo „a </a:t>
            </a:r>
            <a:r>
              <a:rPr lang="sk-SK" dirty="0" err="1"/>
              <a:t>není</a:t>
            </a:r>
            <a:r>
              <a:rPr lang="sk-SK" dirty="0"/>
              <a:t> </a:t>
            </a:r>
            <a:r>
              <a:rPr lang="sk-SK" dirty="0" err="1"/>
              <a:t>větší</a:t>
            </a:r>
            <a:r>
              <a:rPr lang="sk-SK" dirty="0"/>
              <a:t> než b“. Záleží na </a:t>
            </a:r>
            <a:r>
              <a:rPr lang="sk-SK" dirty="0" err="1"/>
              <a:t>vyhodnocení</a:t>
            </a:r>
            <a:r>
              <a:rPr lang="sk-SK" dirty="0"/>
              <a:t> výrazu.</a:t>
            </a:r>
          </a:p>
        </p:txBody>
      </p:sp>
    </p:spTree>
    <p:extLst>
      <p:ext uri="{BB962C8B-B14F-4D97-AF65-F5344CB8AC3E}">
        <p14:creationId xmlns:p14="http://schemas.microsoft.com/office/powerpoint/2010/main" val="365232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Datový</a:t>
            </a:r>
            <a:r>
              <a:rPr lang="sk-SK" dirty="0" smtClean="0"/>
              <a:t> typ </a:t>
            </a:r>
            <a:r>
              <a:rPr lang="sk-SK" dirty="0" err="1" smtClean="0"/>
              <a:t>boolean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Proměnné</a:t>
            </a:r>
            <a:r>
              <a:rPr lang="sk-SK" dirty="0" smtClean="0"/>
              <a:t> </a:t>
            </a:r>
            <a:r>
              <a:rPr lang="sk-SK" dirty="0" err="1" smtClean="0"/>
              <a:t>tohoto</a:t>
            </a:r>
            <a:r>
              <a:rPr lang="sk-SK" dirty="0" smtClean="0"/>
              <a:t> typu </a:t>
            </a:r>
            <a:r>
              <a:rPr lang="sk-SK" dirty="0" err="1" smtClean="0"/>
              <a:t>nabývají</a:t>
            </a:r>
            <a:r>
              <a:rPr lang="sk-SK" dirty="0" smtClean="0"/>
              <a:t> </a:t>
            </a:r>
            <a:r>
              <a:rPr lang="sk-SK" dirty="0" err="1" smtClean="0"/>
              <a:t>pouze</a:t>
            </a:r>
            <a:r>
              <a:rPr lang="sk-SK" dirty="0" smtClean="0"/>
              <a:t> </a:t>
            </a:r>
            <a:r>
              <a:rPr lang="sk-SK" dirty="0" err="1" smtClean="0"/>
              <a:t>dvou</a:t>
            </a:r>
            <a:r>
              <a:rPr lang="sk-SK" dirty="0" smtClean="0"/>
              <a:t> </a:t>
            </a:r>
            <a:r>
              <a:rPr lang="sk-SK" dirty="0" err="1" smtClean="0"/>
              <a:t>hodnot</a:t>
            </a:r>
            <a:r>
              <a:rPr lang="sk-SK" dirty="0" smtClean="0"/>
              <a:t> :</a:t>
            </a:r>
          </a:p>
          <a:p>
            <a:pPr marL="0" indent="0" algn="ctr">
              <a:buNone/>
            </a:pPr>
            <a:r>
              <a:rPr lang="sk-SK" dirty="0" err="1" smtClean="0"/>
              <a:t>true</a:t>
            </a:r>
            <a:r>
              <a:rPr lang="sk-SK" dirty="0" smtClean="0"/>
              <a:t>/</a:t>
            </a:r>
            <a:r>
              <a:rPr lang="sk-SK" dirty="0" err="1" smtClean="0"/>
              <a:t>false</a:t>
            </a:r>
            <a:r>
              <a:rPr lang="sk-SK" dirty="0" smtClean="0"/>
              <a:t> - pravda nebo nepravda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4315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Používané znaky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 </a:t>
            </a:r>
            <a:r>
              <a:rPr lang="sk-SK" b="1" dirty="0"/>
              <a:t>&lt;</a:t>
            </a:r>
            <a:r>
              <a:rPr lang="sk-SK" dirty="0"/>
              <a:t>, </a:t>
            </a:r>
            <a:r>
              <a:rPr lang="sk-SK" b="1" dirty="0"/>
              <a:t>&gt;</a:t>
            </a:r>
            <a:r>
              <a:rPr lang="sk-SK" dirty="0"/>
              <a:t>, </a:t>
            </a:r>
            <a:r>
              <a:rPr lang="sk-SK" b="1" dirty="0"/>
              <a:t>=</a:t>
            </a:r>
            <a:r>
              <a:rPr lang="sk-SK" dirty="0"/>
              <a:t>, </a:t>
            </a:r>
            <a:r>
              <a:rPr lang="sk-SK" b="1" dirty="0"/>
              <a:t>&lt;=</a:t>
            </a:r>
            <a:r>
              <a:rPr lang="sk-SK" dirty="0"/>
              <a:t>, </a:t>
            </a:r>
            <a:r>
              <a:rPr lang="sk-SK" b="1" dirty="0"/>
              <a:t>&gt;=</a:t>
            </a:r>
            <a:r>
              <a:rPr lang="sk-SK" dirty="0"/>
              <a:t>, </a:t>
            </a:r>
            <a:r>
              <a:rPr lang="sk-SK" b="1" dirty="0"/>
              <a:t>&lt;&gt;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804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Napíšte program, čo zadané 2 (3) čísla zoradí podľa veľkosti.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85915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/>
              <a:t>program</a:t>
            </a:r>
            <a:r>
              <a:rPr lang="sk-SK" dirty="0" smtClean="0"/>
              <a:t> zoradenie;</a:t>
            </a:r>
          </a:p>
          <a:p>
            <a:r>
              <a:rPr lang="sk-SK" dirty="0" smtClean="0"/>
              <a:t> </a:t>
            </a:r>
            <a:r>
              <a:rPr lang="sk-SK" b="1" dirty="0"/>
              <a:t>var</a:t>
            </a:r>
            <a:r>
              <a:rPr lang="sk-SK" dirty="0" smtClean="0"/>
              <a:t> </a:t>
            </a:r>
            <a:r>
              <a:rPr lang="sk-SK" dirty="0" err="1" smtClean="0"/>
              <a:t>a,b:integer</a:t>
            </a:r>
            <a:r>
              <a:rPr lang="sk-SK" dirty="0" smtClean="0"/>
              <a:t>; </a:t>
            </a:r>
          </a:p>
          <a:p>
            <a:r>
              <a:rPr lang="sk-SK" b="1" dirty="0" err="1" smtClean="0"/>
              <a:t>begin</a:t>
            </a:r>
            <a:r>
              <a:rPr lang="sk-SK" dirty="0" smtClean="0"/>
              <a:t> </a:t>
            </a:r>
            <a:r>
              <a:rPr lang="sk-SK" dirty="0" err="1" smtClean="0"/>
              <a:t>writeln</a:t>
            </a:r>
            <a:r>
              <a:rPr lang="sk-SK" dirty="0" smtClean="0"/>
              <a:t>('</a:t>
            </a:r>
            <a:r>
              <a:rPr lang="sk-SK" dirty="0" err="1" smtClean="0"/>
              <a:t>zadej</a:t>
            </a:r>
            <a:r>
              <a:rPr lang="sk-SK" dirty="0" smtClean="0"/>
              <a:t> 2cisla'); </a:t>
            </a:r>
          </a:p>
          <a:p>
            <a:r>
              <a:rPr lang="sk-SK" dirty="0" err="1" smtClean="0"/>
              <a:t>readln</a:t>
            </a:r>
            <a:r>
              <a:rPr lang="sk-SK" dirty="0" smtClean="0"/>
              <a:t>(</a:t>
            </a:r>
            <a:r>
              <a:rPr lang="sk-SK" dirty="0" err="1" smtClean="0"/>
              <a:t>a,b</a:t>
            </a:r>
            <a:r>
              <a:rPr lang="sk-SK" dirty="0" smtClean="0"/>
              <a:t>); </a:t>
            </a:r>
          </a:p>
          <a:p>
            <a:r>
              <a:rPr lang="sk-SK" b="1" dirty="0" err="1" smtClean="0"/>
              <a:t>if</a:t>
            </a:r>
            <a:r>
              <a:rPr lang="sk-SK" dirty="0" smtClean="0"/>
              <a:t> (a&gt;=b) </a:t>
            </a:r>
            <a:r>
              <a:rPr lang="sk-SK" b="1" dirty="0" err="1" smtClean="0"/>
              <a:t>then</a:t>
            </a:r>
            <a:r>
              <a:rPr lang="sk-SK" dirty="0" smtClean="0"/>
              <a:t> </a:t>
            </a:r>
            <a:r>
              <a:rPr lang="sk-SK" dirty="0" err="1" smtClean="0"/>
              <a:t>writeln</a:t>
            </a:r>
            <a:r>
              <a:rPr lang="sk-SK" dirty="0" smtClean="0"/>
              <a:t>(a, b :3)</a:t>
            </a:r>
          </a:p>
          <a:p>
            <a:pPr marL="1828800" lvl="4" indent="0">
              <a:buNone/>
            </a:pPr>
            <a:r>
              <a:rPr lang="sk-SK" sz="3200" b="1" dirty="0" err="1" smtClean="0"/>
              <a:t>Else</a:t>
            </a:r>
            <a:r>
              <a:rPr lang="sk-SK" sz="3200" dirty="0" smtClean="0"/>
              <a:t> </a:t>
            </a:r>
            <a:r>
              <a:rPr lang="sk-SK" sz="3200" dirty="0" err="1" smtClean="0"/>
              <a:t>writeln</a:t>
            </a:r>
            <a:r>
              <a:rPr lang="sk-SK" sz="3200" dirty="0" smtClean="0"/>
              <a:t> (b,</a:t>
            </a:r>
            <a:r>
              <a:rPr lang="sk-SK" sz="3200" dirty="0" smtClean="0"/>
              <a:t> </a:t>
            </a:r>
            <a:r>
              <a:rPr lang="sk-SK" sz="3200" dirty="0" smtClean="0"/>
              <a:t>a:3);</a:t>
            </a:r>
          </a:p>
          <a:p>
            <a:r>
              <a:rPr lang="sk-SK" dirty="0" err="1" smtClean="0"/>
              <a:t>readln</a:t>
            </a:r>
            <a:r>
              <a:rPr lang="sk-SK" dirty="0" smtClean="0"/>
              <a:t>;</a:t>
            </a:r>
          </a:p>
          <a:p>
            <a:r>
              <a:rPr lang="sk-SK" dirty="0" smtClean="0"/>
              <a:t> </a:t>
            </a:r>
            <a:r>
              <a:rPr lang="sk-SK" b="1" dirty="0"/>
              <a:t>end.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175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Cvičenie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Program vypíše koľko je veľkých písmeniek v zadanom texte.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58934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Riešenie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program Pelda20;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var s:string;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  </a:t>
            </a:r>
            <a:r>
              <a:rPr lang="sk-SK" dirty="0" err="1"/>
              <a:t>i,nagy:integer</a:t>
            </a:r>
            <a:r>
              <a:rPr lang="sk-SK" dirty="0"/>
              <a:t>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err="1"/>
              <a:t>begin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</a:t>
            </a:r>
            <a:r>
              <a:rPr lang="sk-SK" dirty="0"/>
              <a:t>('</a:t>
            </a:r>
            <a:r>
              <a:rPr lang="sk-SK" dirty="0" err="1"/>
              <a:t>Irj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mondatot</a:t>
            </a:r>
            <a:r>
              <a:rPr lang="sk-SK" dirty="0"/>
              <a:t>: 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readln</a:t>
            </a:r>
            <a:r>
              <a:rPr lang="sk-SK" dirty="0"/>
              <a:t>(s);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for</a:t>
            </a:r>
            <a:r>
              <a:rPr lang="sk-SK" dirty="0"/>
              <a:t> i:=1 to </a:t>
            </a:r>
            <a:r>
              <a:rPr lang="sk-SK" dirty="0" err="1"/>
              <a:t>length</a:t>
            </a:r>
            <a:r>
              <a:rPr lang="sk-SK" dirty="0"/>
              <a:t>(s) do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  </a:t>
            </a:r>
            <a:r>
              <a:rPr lang="sk-SK" dirty="0" err="1"/>
              <a:t>if</a:t>
            </a:r>
            <a:r>
              <a:rPr lang="sk-SK" dirty="0"/>
              <a:t> (s[i]&gt;='A') and (s[i]&lt;='Z') </a:t>
            </a:r>
            <a:r>
              <a:rPr lang="sk-SK" dirty="0" err="1"/>
              <a:t>then</a:t>
            </a:r>
            <a:r>
              <a:rPr lang="sk-SK" dirty="0"/>
              <a:t> </a:t>
            </a:r>
            <a:r>
              <a:rPr lang="sk-SK" dirty="0" err="1"/>
              <a:t>inc</a:t>
            </a:r>
            <a:r>
              <a:rPr lang="sk-SK" dirty="0"/>
              <a:t>(</a:t>
            </a:r>
            <a:r>
              <a:rPr lang="sk-SK" dirty="0" err="1"/>
              <a:t>nagy</a:t>
            </a:r>
            <a:r>
              <a:rPr lang="sk-SK" dirty="0"/>
              <a:t>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 </a:t>
            </a:r>
            <a:r>
              <a:rPr lang="sk-SK" dirty="0" err="1"/>
              <a:t>writeln</a:t>
            </a:r>
            <a:r>
              <a:rPr lang="sk-SK" dirty="0"/>
              <a:t>('A </a:t>
            </a:r>
            <a:r>
              <a:rPr lang="sk-SK" dirty="0" err="1"/>
              <a:t>mondatban</a:t>
            </a:r>
            <a:r>
              <a:rPr lang="sk-SK" dirty="0"/>
              <a:t> ',</a:t>
            </a:r>
            <a:r>
              <a:rPr lang="sk-SK" dirty="0" err="1"/>
              <a:t>nagy</a:t>
            </a:r>
            <a:r>
              <a:rPr lang="sk-SK" dirty="0"/>
              <a:t>,' </a:t>
            </a:r>
            <a:r>
              <a:rPr lang="sk-SK" dirty="0" err="1"/>
              <a:t>darab</a:t>
            </a:r>
            <a:r>
              <a:rPr lang="sk-SK" dirty="0"/>
              <a:t> </a:t>
            </a:r>
            <a:r>
              <a:rPr lang="sk-SK" dirty="0" err="1"/>
              <a:t>nagy</a:t>
            </a:r>
            <a:r>
              <a:rPr lang="sk-SK" dirty="0"/>
              <a:t> betu </a:t>
            </a:r>
            <a:r>
              <a:rPr lang="sk-SK" dirty="0" err="1"/>
              <a:t>van</a:t>
            </a:r>
            <a:r>
              <a:rPr lang="sk-SK" dirty="0"/>
              <a:t>.');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120124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Príklady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467544" y="1700808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k-SK" dirty="0" err="1"/>
              <a:t>Kérjünk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mondatot</a:t>
            </a:r>
            <a:r>
              <a:rPr lang="sk-SK" dirty="0"/>
              <a:t>. </a:t>
            </a:r>
            <a:r>
              <a:rPr lang="sk-SK" dirty="0" err="1"/>
              <a:t>Számoljuk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írassuk</a:t>
            </a:r>
            <a:r>
              <a:rPr lang="sk-SK" dirty="0"/>
              <a:t> </a:t>
            </a:r>
            <a:r>
              <a:rPr lang="sk-SK" dirty="0" err="1"/>
              <a:t>ki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</a:t>
            </a:r>
            <a:r>
              <a:rPr lang="sk-SK" dirty="0" err="1"/>
              <a:t>hány</a:t>
            </a:r>
            <a:r>
              <a:rPr lang="sk-SK" dirty="0"/>
              <a:t> </a:t>
            </a:r>
            <a:r>
              <a:rPr lang="sk-SK" dirty="0" err="1"/>
              <a:t>szóköz</a:t>
            </a:r>
            <a:r>
              <a:rPr lang="sk-SK" dirty="0"/>
              <a:t> </a:t>
            </a:r>
            <a:r>
              <a:rPr lang="sk-SK" dirty="0" err="1"/>
              <a:t>van</a:t>
            </a:r>
            <a:r>
              <a:rPr lang="sk-SK" dirty="0"/>
              <a:t> </a:t>
            </a:r>
            <a:r>
              <a:rPr lang="sk-SK" dirty="0" err="1"/>
              <a:t>benne</a:t>
            </a:r>
            <a:r>
              <a:rPr lang="sk-SK" dirty="0"/>
              <a:t>.</a:t>
            </a:r>
            <a:br>
              <a:rPr lang="sk-SK" dirty="0"/>
            </a:br>
            <a:r>
              <a:rPr lang="sk-SK" dirty="0"/>
              <a:t>   </a:t>
            </a:r>
          </a:p>
          <a:p>
            <a:pPr marL="342900" indent="-342900">
              <a:buFont typeface="+mj-lt"/>
              <a:buAutoNum type="arabicPeriod"/>
            </a:pPr>
            <a:r>
              <a:rPr lang="sk-SK" dirty="0" err="1"/>
              <a:t>Kérjünk</a:t>
            </a:r>
            <a:r>
              <a:rPr lang="sk-SK" dirty="0"/>
              <a:t> </a:t>
            </a:r>
            <a:r>
              <a:rPr lang="sk-SK" dirty="0" err="1"/>
              <a:t>be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mondatot</a:t>
            </a:r>
            <a:r>
              <a:rPr lang="sk-SK" dirty="0"/>
              <a:t>, </a:t>
            </a:r>
            <a:r>
              <a:rPr lang="sk-SK" dirty="0" err="1"/>
              <a:t>majd</a:t>
            </a:r>
            <a:r>
              <a:rPr lang="sk-SK" dirty="0"/>
              <a:t> </a:t>
            </a:r>
            <a:r>
              <a:rPr lang="sk-SK" dirty="0" err="1"/>
              <a:t>írassuk</a:t>
            </a:r>
            <a:r>
              <a:rPr lang="sk-SK" dirty="0"/>
              <a:t> </a:t>
            </a:r>
            <a:r>
              <a:rPr lang="sk-SK" dirty="0" err="1"/>
              <a:t>ki</a:t>
            </a:r>
            <a:r>
              <a:rPr lang="sk-SK" dirty="0"/>
              <a:t> </a:t>
            </a:r>
            <a:r>
              <a:rPr lang="sk-SK" dirty="0" err="1"/>
              <a:t>ugyanezt</a:t>
            </a:r>
            <a:r>
              <a:rPr lang="sk-SK" dirty="0"/>
              <a:t> a </a:t>
            </a:r>
            <a:r>
              <a:rPr lang="sk-SK" dirty="0" err="1"/>
              <a:t>mondatot</a:t>
            </a:r>
            <a:r>
              <a:rPr lang="sk-SK" dirty="0"/>
              <a:t> </a:t>
            </a:r>
            <a:r>
              <a:rPr lang="sk-SK" dirty="0" err="1"/>
              <a:t>szóközök</a:t>
            </a:r>
            <a:r>
              <a:rPr lang="sk-SK" dirty="0"/>
              <a:t> </a:t>
            </a:r>
            <a:r>
              <a:rPr lang="sk-SK" dirty="0" err="1"/>
              <a:t>nélkül</a:t>
            </a:r>
            <a:r>
              <a:rPr lang="sk-SK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sk-SK" dirty="0"/>
          </a:p>
          <a:p>
            <a:pPr marL="342900" indent="-342900">
              <a:buFont typeface="+mj-lt"/>
              <a:buAutoNum type="arabicPeriod"/>
            </a:pPr>
            <a:r>
              <a:rPr lang="hu-HU" dirty="0"/>
              <a:t>Kérjünk be </a:t>
            </a:r>
            <a:r>
              <a:rPr lang="hu-HU" b="1" dirty="0"/>
              <a:t>N</a:t>
            </a:r>
            <a:r>
              <a:rPr lang="hu-HU" dirty="0"/>
              <a:t> darab természetes számot (először </a:t>
            </a:r>
            <a:r>
              <a:rPr lang="hu-HU" b="1" dirty="0"/>
              <a:t>N</a:t>
            </a:r>
            <a:r>
              <a:rPr lang="hu-HU" dirty="0"/>
              <a:t>-t kérjük be). Az adatok beírása után a program írja ki a páros és páratlan számok darabszámát, és a páratlan számok összegét</a:t>
            </a:r>
            <a:r>
              <a:rPr lang="hu-HU" dirty="0" smtClean="0"/>
              <a:t>!</a:t>
            </a:r>
          </a:p>
          <a:p>
            <a:pPr marL="342900" indent="-342900">
              <a:buFont typeface="+mj-lt"/>
              <a:buAutoNum type="arabicPeriod"/>
            </a:pPr>
            <a:endParaRPr lang="hu-HU" dirty="0" smtClean="0"/>
          </a:p>
          <a:p>
            <a:pPr marL="342900" indent="-342900">
              <a:buFont typeface="+mj-lt"/>
              <a:buAutoNum type="arabicPeriod"/>
            </a:pPr>
            <a:r>
              <a:rPr lang="sk-SK" dirty="0" err="1"/>
              <a:t>Határozzuk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írassuk</a:t>
            </a:r>
            <a:r>
              <a:rPr lang="sk-SK" dirty="0"/>
              <a:t> </a:t>
            </a:r>
            <a:r>
              <a:rPr lang="sk-SK" dirty="0" err="1"/>
              <a:t>ki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összes</a:t>
            </a:r>
            <a:r>
              <a:rPr lang="sk-SK" dirty="0"/>
              <a:t> </a:t>
            </a:r>
            <a:r>
              <a:rPr lang="sk-SK" dirty="0" err="1"/>
              <a:t>hárommal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öttel</a:t>
            </a:r>
            <a:r>
              <a:rPr lang="sk-SK" dirty="0"/>
              <a:t> </a:t>
            </a:r>
            <a:r>
              <a:rPr lang="sk-SK" dirty="0" err="1"/>
              <a:t>egyaránt</a:t>
            </a:r>
            <a:r>
              <a:rPr lang="sk-SK" dirty="0"/>
              <a:t> </a:t>
            </a:r>
            <a:r>
              <a:rPr lang="sk-SK" dirty="0" err="1"/>
              <a:t>osztható</a:t>
            </a:r>
            <a:r>
              <a:rPr lang="sk-SK" dirty="0"/>
              <a:t>, 1000-nél </a:t>
            </a:r>
            <a:r>
              <a:rPr lang="sk-SK" dirty="0" err="1"/>
              <a:t>kisebb</a:t>
            </a:r>
            <a:r>
              <a:rPr lang="sk-SK" dirty="0"/>
              <a:t> </a:t>
            </a:r>
            <a:r>
              <a:rPr lang="sk-SK" dirty="0" err="1"/>
              <a:t>természetes</a:t>
            </a:r>
            <a:r>
              <a:rPr lang="sk-SK" dirty="0"/>
              <a:t> </a:t>
            </a:r>
            <a:r>
              <a:rPr lang="sk-SK" dirty="0" err="1"/>
              <a:t>számot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8827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</TotalTime>
  <Words>130</Words>
  <Application>Microsoft Office PowerPoint</Application>
  <PresentationFormat>Prezentácia na obrazovke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Austin</vt:lpstr>
      <vt:lpstr>Podmienený príkaz</vt:lpstr>
      <vt:lpstr>Kĺúčové slová</vt:lpstr>
      <vt:lpstr>Postup používania príkazu</vt:lpstr>
      <vt:lpstr>Datový typ boolean</vt:lpstr>
      <vt:lpstr>Používané znaky</vt:lpstr>
      <vt:lpstr>Úloha</vt:lpstr>
      <vt:lpstr>Riešenie</vt:lpstr>
      <vt:lpstr>Cvičenie</vt:lpstr>
      <vt:lpstr>Riešenie</vt:lpstr>
      <vt:lpstr>Príklady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Podmienený príkaz</dc:title>
  <dc:creator>SOŠ technická DS</dc:creator>
  <cp:lastModifiedBy>SOŠ technická DS</cp:lastModifiedBy>
  <cp:revision>2</cp:revision>
  <dcterms:created xsi:type="dcterms:W3CDTF">2013-11-15T10:10:30Z</dcterms:created>
  <dcterms:modified xsi:type="dcterms:W3CDTF">2013-11-15T10:26:16Z</dcterms:modified>
</cp:coreProperties>
</file>