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8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3E9A8B3-6322-4C2B-B2E6-B78631B61749}" type="datetimeFigureOut">
              <a:rPr lang="sk-SK" smtClean="0"/>
              <a:t>25. 10. 2013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245A1B7-DDA6-44D2-B177-A1DB503A52F1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 smtClean="0"/>
              <a:t>Lazarus</a:t>
            </a:r>
            <a:r>
              <a:rPr lang="sk-SK" dirty="0" smtClean="0"/>
              <a:t>, Pascal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479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Programovanie, programovací jazyk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b="1" dirty="0"/>
              <a:t>Programovanie</a:t>
            </a:r>
            <a:r>
              <a:rPr lang="sk-SK" dirty="0"/>
              <a:t> je činnosť, pri ktorej programátor zadáva počítaču inštrukcie v jazyku, ktorý počítač pozná a dokáže ich vykonať.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Programovací jazyk</a:t>
            </a:r>
            <a:r>
              <a:rPr lang="sk-SK" dirty="0"/>
              <a:t>, ktorý budeme používať sa nazýva </a:t>
            </a:r>
            <a:r>
              <a:rPr lang="sk-SK" b="1" dirty="0" err="1"/>
              <a:t>Pascal</a:t>
            </a:r>
            <a:r>
              <a:rPr lang="sk-SK" dirty="0" err="1"/>
              <a:t>konkrétne</a:t>
            </a:r>
            <a:r>
              <a:rPr lang="sk-SK" dirty="0"/>
              <a:t> ide o modernú objektovú verziu </a:t>
            </a:r>
            <a:r>
              <a:rPr lang="sk-SK" dirty="0" err="1"/>
              <a:t>tohoto</a:t>
            </a:r>
            <a:r>
              <a:rPr lang="sk-SK" dirty="0"/>
              <a:t> jazyka,</a:t>
            </a:r>
          </a:p>
          <a:p>
            <a:r>
              <a:rPr lang="sk-SK" dirty="0"/>
              <a:t>bol pôvodne vyvinutý práve na vyučovanie štruktúrovaného programovania,</a:t>
            </a:r>
          </a:p>
          <a:p>
            <a:r>
              <a:rPr lang="sk-SK" dirty="0"/>
              <a:t>je vhodný pre začiatočníkov,</a:t>
            </a:r>
          </a:p>
          <a:p>
            <a:r>
              <a:rPr lang="sk-SK" dirty="0"/>
              <a:t>je jednoduché naučiť sa potom ďalšie jazyky,</a:t>
            </a:r>
          </a:p>
          <a:p>
            <a:r>
              <a:rPr lang="sk-SK" dirty="0"/>
              <a:t>jeho syntax je jednoduchá a jasná,</a:t>
            </a:r>
          </a:p>
          <a:p>
            <a:r>
              <a:rPr lang="sk-SK" dirty="0"/>
              <a:t>jeho pevne dané pravidlá prispievajú k získaniu dobrých základov programovania.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163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Algoritmus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Algoritmus</a:t>
            </a:r>
            <a:r>
              <a:rPr lang="sk-SK" dirty="0"/>
              <a:t> je návod, konečná postupnosť inštrukcií. V programovaní sa používajú algoritmy najmä pre výpočty, spracovanie a zobrazenie dát. Dá sa však povedať, že akýkoľvek návod je algoritmus - napríklad aj kuchársky recept.</a:t>
            </a:r>
          </a:p>
        </p:txBody>
      </p:sp>
    </p:spTree>
    <p:extLst>
      <p:ext uri="{BB962C8B-B14F-4D97-AF65-F5344CB8AC3E}">
        <p14:creationId xmlns:p14="http://schemas.microsoft.com/office/powerpoint/2010/main" val="244723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Vlastnosti algoritmu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Konečný</a:t>
            </a:r>
          </a:p>
          <a:p>
            <a:r>
              <a:rPr lang="sk-SK" dirty="0" smtClean="0"/>
              <a:t>Deterministický</a:t>
            </a:r>
          </a:p>
          <a:p>
            <a:r>
              <a:rPr lang="sk-SK" dirty="0" smtClean="0"/>
              <a:t>Všeobecný</a:t>
            </a:r>
          </a:p>
          <a:p>
            <a:r>
              <a:rPr lang="sk-SK" dirty="0" smtClean="0"/>
              <a:t>Jednoznačný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8817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Počítačový program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Počítačový program</a:t>
            </a:r>
            <a:r>
              <a:rPr lang="sk-SK" dirty="0"/>
              <a:t> je algoritmus prepísaný do programovacieho jazyka. Keď hovoríme, že sa učíme </a:t>
            </a:r>
            <a:r>
              <a:rPr lang="sk-SK" dirty="0" err="1"/>
              <a:t>algoritmizáciu</a:t>
            </a:r>
            <a:r>
              <a:rPr lang="sk-SK" dirty="0"/>
              <a:t>, myslíme tým, že sa učíme, ako vymyslieť postup, ktorý bude zapísaný v programovacom jazyku a bude riešiť daný problém.</a:t>
            </a:r>
          </a:p>
        </p:txBody>
      </p:sp>
    </p:spTree>
    <p:extLst>
      <p:ext uri="{BB962C8B-B14F-4D97-AF65-F5344CB8AC3E}">
        <p14:creationId xmlns:p14="http://schemas.microsoft.com/office/powerpoint/2010/main" val="342019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Lazarus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Programovacie prostredie </a:t>
            </a:r>
            <a:r>
              <a:rPr lang="sk-SK" dirty="0" err="1" smtClean="0"/>
              <a:t>Lazarus</a:t>
            </a:r>
            <a:r>
              <a:rPr lang="sk-SK" dirty="0" smtClean="0"/>
              <a:t> umožňuje vytvoriť celú aplikáciu - vytvoriť užívateľské rozhranie, písať program, opravovať a ladiť program, kompilovať a spúšťať program, vytvoriť spustiteľný EXE súbor, ...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9460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Hlavné menu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578359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23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74</TotalTime>
  <Words>54</Words>
  <Application>Microsoft Office PowerPoint</Application>
  <PresentationFormat>Prezentácia na obrazovke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Austin</vt:lpstr>
      <vt:lpstr>Lazarus, Pascal</vt:lpstr>
      <vt:lpstr>Programovanie, programovací jazyk</vt:lpstr>
      <vt:lpstr>Algoritmus</vt:lpstr>
      <vt:lpstr>Vlastnosti algoritmu</vt:lpstr>
      <vt:lpstr>Počítačový program</vt:lpstr>
      <vt:lpstr>Lazarus</vt:lpstr>
      <vt:lpstr>Hlavné menu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Lazarus, Pascal</dc:title>
  <dc:creator>SOŠ technická DS</dc:creator>
  <cp:lastModifiedBy>SOŠ technická DS</cp:lastModifiedBy>
  <cp:revision>3</cp:revision>
  <dcterms:created xsi:type="dcterms:W3CDTF">2013-10-25T09:22:04Z</dcterms:created>
  <dcterms:modified xsi:type="dcterms:W3CDTF">2013-10-25T10:36:47Z</dcterms:modified>
</cp:coreProperties>
</file>