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511D198-39F0-4795-8B0A-545A2139572F}" type="datetimeFigureOut">
              <a:rPr lang="sk-SK" smtClean="0"/>
              <a:t>29. 11. 2013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59139A-6EF8-487A-8863-B31D52BF2685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Cykly s podmienkou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02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Využitie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Využívame ho, ak má </a:t>
            </a:r>
            <a:r>
              <a:rPr lang="sk-SK" b="1" dirty="0"/>
              <a:t>podmienka</a:t>
            </a:r>
            <a:r>
              <a:rPr lang="sk-SK" dirty="0"/>
              <a:t> rozhodnúť o tom, či bude cyklus pokračovať.</a:t>
            </a:r>
          </a:p>
          <a:p>
            <a:r>
              <a:rPr lang="sk-SK" dirty="0" err="1" smtClean="0"/>
              <a:t>while</a:t>
            </a:r>
            <a:r>
              <a:rPr lang="sk-SK" dirty="0" smtClean="0"/>
              <a:t> podmienka do príkaz;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6353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While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Syntax: </a:t>
            </a:r>
          </a:p>
          <a:p>
            <a:pPr marL="0" indent="0" algn="ctr">
              <a:buNone/>
            </a:pPr>
            <a:r>
              <a:rPr lang="sk-SK" b="1" dirty="0" err="1" smtClean="0"/>
              <a:t>while</a:t>
            </a:r>
            <a:r>
              <a:rPr lang="sk-SK" dirty="0" smtClean="0"/>
              <a:t> podmienka </a:t>
            </a:r>
            <a:r>
              <a:rPr lang="sk-SK" b="1" dirty="0" smtClean="0"/>
              <a:t>do</a:t>
            </a:r>
            <a:r>
              <a:rPr lang="sk-SK" dirty="0" smtClean="0"/>
              <a:t> príkaz;</a:t>
            </a:r>
          </a:p>
          <a:p>
            <a:pPr marL="0" indent="0" algn="ctr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Príkaz sa bude vykonávať dovtedy, kým má logický výraz (testovaný </a:t>
            </a:r>
            <a:r>
              <a:rPr lang="sk-SK" b="1" dirty="0"/>
              <a:t>na začiatku</a:t>
            </a:r>
            <a:r>
              <a:rPr lang="sk-SK" dirty="0"/>
              <a:t>) hodnotu </a:t>
            </a:r>
            <a:r>
              <a:rPr lang="sk-SK" dirty="0" err="1" smtClean="0"/>
              <a:t>true</a:t>
            </a:r>
            <a:r>
              <a:rPr lang="sk-SK" dirty="0"/>
              <a:t>. Pri viacerých príkazoch používame známe </a:t>
            </a:r>
            <a:r>
              <a:rPr lang="sk-SK" dirty="0" err="1" smtClean="0"/>
              <a:t>begin</a:t>
            </a:r>
            <a:r>
              <a:rPr lang="sk-SK" dirty="0"/>
              <a:t> a </a:t>
            </a:r>
            <a:r>
              <a:rPr lang="sk-SK" dirty="0" smtClean="0"/>
              <a:t>end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017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príklad </a:t>
            </a:r>
            <a:r>
              <a:rPr lang="sk-SK" dirty="0" smtClean="0"/>
              <a:t>nech žiada  </a:t>
            </a:r>
            <a:r>
              <a:rPr lang="sk-SK" dirty="0"/>
              <a:t>napísanie čísla dovtedy, kým užívateľ nezadá číslo väčšie ako 10.</a:t>
            </a:r>
          </a:p>
        </p:txBody>
      </p:sp>
    </p:spTree>
    <p:extLst>
      <p:ext uri="{BB962C8B-B14F-4D97-AF65-F5344CB8AC3E}">
        <p14:creationId xmlns:p14="http://schemas.microsoft.com/office/powerpoint/2010/main" val="410959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program cyklus2;</a:t>
            </a:r>
          </a:p>
          <a:p>
            <a:pPr marL="0" indent="0">
              <a:buNone/>
            </a:pPr>
            <a:r>
              <a:rPr lang="sk-SK" dirty="0" smtClean="0"/>
              <a:t> var </a:t>
            </a:r>
            <a:r>
              <a:rPr lang="sk-SK" dirty="0" err="1" smtClean="0"/>
              <a:t>cislo</a:t>
            </a:r>
            <a:r>
              <a:rPr lang="sk-SK" dirty="0" smtClean="0"/>
              <a:t>: </a:t>
            </a:r>
            <a:r>
              <a:rPr lang="sk-SK" dirty="0" err="1" smtClean="0"/>
              <a:t>integer</a:t>
            </a:r>
            <a:r>
              <a:rPr lang="sk-SK" dirty="0" smtClean="0"/>
              <a:t>; </a:t>
            </a:r>
          </a:p>
          <a:p>
            <a:pPr marL="0" indent="0">
              <a:buNone/>
            </a:pPr>
            <a:r>
              <a:rPr lang="sk-SK" dirty="0" err="1" smtClean="0"/>
              <a:t>Begin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 </a:t>
            </a:r>
            <a:r>
              <a:rPr lang="sk-SK" dirty="0" err="1" smtClean="0"/>
              <a:t>while</a:t>
            </a:r>
            <a:r>
              <a:rPr lang="sk-SK" dirty="0" smtClean="0"/>
              <a:t> </a:t>
            </a:r>
            <a:r>
              <a:rPr lang="sk-SK" dirty="0" err="1" smtClean="0"/>
              <a:t>cislo</a:t>
            </a:r>
            <a:r>
              <a:rPr lang="sk-SK" dirty="0" smtClean="0"/>
              <a:t> &lt;= 10 do </a:t>
            </a:r>
          </a:p>
          <a:p>
            <a:pPr marL="0" indent="0">
              <a:buNone/>
            </a:pPr>
            <a:r>
              <a:rPr lang="sk-SK" dirty="0" err="1" smtClean="0"/>
              <a:t>begin</a:t>
            </a:r>
            <a:r>
              <a:rPr lang="sk-SK" dirty="0" smtClean="0"/>
              <a:t> </a:t>
            </a:r>
          </a:p>
          <a:p>
            <a:pPr marL="457200" lvl="1" indent="0">
              <a:buNone/>
            </a:pPr>
            <a:r>
              <a:rPr lang="sk-SK" dirty="0" err="1" smtClean="0"/>
              <a:t>writeln</a:t>
            </a:r>
            <a:r>
              <a:rPr lang="sk-SK" dirty="0" smtClean="0"/>
              <a:t>('zadajte </a:t>
            </a:r>
            <a:r>
              <a:rPr lang="sk-SK" dirty="0" err="1" smtClean="0"/>
              <a:t>cislo</a:t>
            </a:r>
            <a:r>
              <a:rPr lang="sk-SK" dirty="0" smtClean="0"/>
              <a:t> </a:t>
            </a:r>
            <a:r>
              <a:rPr lang="sk-SK" dirty="0" err="1" smtClean="0"/>
              <a:t>vacsie</a:t>
            </a:r>
            <a:r>
              <a:rPr lang="sk-SK" dirty="0" smtClean="0"/>
              <a:t> ako 10');</a:t>
            </a:r>
          </a:p>
          <a:p>
            <a:pPr marL="457200" lvl="1" indent="0">
              <a:buNone/>
            </a:pPr>
            <a:r>
              <a:rPr lang="sk-SK" dirty="0" smtClean="0"/>
              <a:t> </a:t>
            </a:r>
            <a:r>
              <a:rPr lang="sk-SK" dirty="0" err="1" smtClean="0"/>
              <a:t>readln</a:t>
            </a:r>
            <a:r>
              <a:rPr lang="sk-SK" dirty="0" smtClean="0"/>
              <a:t>(</a:t>
            </a:r>
            <a:r>
              <a:rPr lang="sk-SK" dirty="0" err="1" smtClean="0"/>
              <a:t>cislo</a:t>
            </a:r>
            <a:r>
              <a:rPr lang="sk-SK" dirty="0" smtClean="0"/>
              <a:t>);</a:t>
            </a:r>
          </a:p>
          <a:p>
            <a:pPr marL="457200" lvl="1" indent="0">
              <a:buNone/>
            </a:pPr>
            <a:r>
              <a:rPr lang="sk-SK" dirty="0" smtClean="0"/>
              <a:t> end;</a:t>
            </a:r>
          </a:p>
          <a:p>
            <a:pPr marL="0" indent="0">
              <a:buNone/>
            </a:pPr>
            <a:r>
              <a:rPr lang="sk-SK" dirty="0" smtClean="0"/>
              <a:t> end.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171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Repeat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 Syntax: </a:t>
            </a:r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                	</a:t>
            </a:r>
            <a:r>
              <a:rPr lang="sk-SK" dirty="0" err="1" smtClean="0"/>
              <a:t>repeat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                	</a:t>
            </a:r>
            <a:r>
              <a:rPr lang="sk-SK" dirty="0" err="1" smtClean="0"/>
              <a:t>begin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	</a:t>
            </a:r>
            <a:r>
              <a:rPr lang="sk-SK" dirty="0" smtClean="0"/>
              <a:t>	 príkaz(y)</a:t>
            </a:r>
          </a:p>
          <a:p>
            <a:pPr marL="0" indent="0">
              <a:buNone/>
            </a:pPr>
            <a:r>
              <a:rPr lang="sk-SK" dirty="0"/>
              <a:t>	</a:t>
            </a:r>
            <a:r>
              <a:rPr lang="sk-SK" dirty="0" smtClean="0"/>
              <a:t>	end;</a:t>
            </a:r>
          </a:p>
          <a:p>
            <a:pPr marL="0" indent="0" algn="ctr">
              <a:buNone/>
            </a:pPr>
            <a:r>
              <a:rPr lang="sk-SK" dirty="0" smtClean="0"/>
              <a:t> </a:t>
            </a:r>
            <a:r>
              <a:rPr lang="sk-SK" dirty="0" err="1" smtClean="0"/>
              <a:t>until</a:t>
            </a:r>
            <a:r>
              <a:rPr lang="sk-SK" dirty="0" smtClean="0"/>
              <a:t> </a:t>
            </a:r>
            <a:r>
              <a:rPr lang="sk-SK" dirty="0" err="1" smtClean="0"/>
              <a:t>nepravdiva_podmienka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Daný príkaz sa bude opakovať, kým bude mať logický príkaz (zisťovaný </a:t>
            </a:r>
            <a:r>
              <a:rPr lang="sk-SK" b="1" dirty="0"/>
              <a:t>na konci</a:t>
            </a:r>
            <a:r>
              <a:rPr lang="sk-SK" dirty="0"/>
              <a:t>) hodnotu </a:t>
            </a:r>
            <a:r>
              <a:rPr lang="sk-SK" dirty="0" err="1" smtClean="0"/>
              <a:t>false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46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Jednoduchým, ale užitočným príkladom je pozastavenie programu pred jeho koncom, kým užívateľ nestlačí klávesu. Pomôže nám funkcia </a:t>
            </a:r>
            <a:r>
              <a:rPr lang="sk-SK" dirty="0" err="1" smtClean="0"/>
              <a:t>keypressed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28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program </a:t>
            </a:r>
            <a:r>
              <a:rPr lang="en-US" dirty="0" err="1" smtClean="0"/>
              <a:t>vypisx</a:t>
            </a:r>
            <a:r>
              <a:rPr lang="en-US" dirty="0" smtClean="0"/>
              <a:t>;</a:t>
            </a:r>
            <a:endParaRPr lang="sk-SK" dirty="0" smtClean="0"/>
          </a:p>
          <a:p>
            <a:pPr marL="0" indent="0">
              <a:buNone/>
            </a:pPr>
            <a:r>
              <a:rPr lang="en-US" dirty="0" smtClean="0"/>
              <a:t> uses </a:t>
            </a:r>
            <a:r>
              <a:rPr lang="en-US" dirty="0" err="1" smtClean="0"/>
              <a:t>crt</a:t>
            </a:r>
            <a:r>
              <a:rPr lang="en-US" dirty="0" smtClean="0"/>
              <a:t>;</a:t>
            </a:r>
            <a:endParaRPr lang="sk-SK" dirty="0" smtClean="0"/>
          </a:p>
          <a:p>
            <a:pPr marL="0" indent="0">
              <a:buNone/>
            </a:pPr>
            <a:r>
              <a:rPr lang="en-US" dirty="0" smtClean="0"/>
              <a:t> begin </a:t>
            </a:r>
            <a:endParaRPr lang="sk-SK" dirty="0" smtClean="0"/>
          </a:p>
          <a:p>
            <a:pPr marL="0" indent="0">
              <a:buNone/>
            </a:pPr>
            <a:r>
              <a:rPr lang="en-US" dirty="0" err="1" smtClean="0"/>
              <a:t>writeln</a:t>
            </a:r>
            <a:r>
              <a:rPr lang="en-US" dirty="0" smtClean="0"/>
              <a:t>('x'); </a:t>
            </a:r>
            <a:endParaRPr lang="sk-SK" dirty="0" smtClean="0"/>
          </a:p>
          <a:p>
            <a:pPr marL="0" indent="0">
              <a:buNone/>
            </a:pPr>
            <a:r>
              <a:rPr lang="en-US" dirty="0" smtClean="0"/>
              <a:t>repeat until </a:t>
            </a:r>
            <a:r>
              <a:rPr lang="en-US" dirty="0" err="1" smtClean="0"/>
              <a:t>keypressed</a:t>
            </a:r>
            <a:r>
              <a:rPr lang="en-US" dirty="0" smtClean="0"/>
              <a:t>;</a:t>
            </a:r>
            <a:endParaRPr lang="sk-SK" dirty="0" smtClean="0"/>
          </a:p>
          <a:p>
            <a:pPr marL="0" indent="0">
              <a:buNone/>
            </a:pPr>
            <a:r>
              <a:rPr lang="en-US" dirty="0" smtClean="0"/>
              <a:t> 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8043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Dôležitý rozdiel!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Medzi cyklom s podmienkou na začiatku a na konci je jeden dôležitý rozdiel - v druhom spomínanom prípade sa príkazy vykonajú vždy </a:t>
            </a:r>
            <a:r>
              <a:rPr lang="sk-SK" b="1" dirty="0"/>
              <a:t>aspoň raz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02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144</TotalTime>
  <Words>152</Words>
  <Application>Microsoft Office PowerPoint</Application>
  <PresentationFormat>Prezentácia na obrazovke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Austin</vt:lpstr>
      <vt:lpstr>Cykly s podmienkou</vt:lpstr>
      <vt:lpstr>Využitie</vt:lpstr>
      <vt:lpstr>While</vt:lpstr>
      <vt:lpstr>Príklad</vt:lpstr>
      <vt:lpstr>Riešenie</vt:lpstr>
      <vt:lpstr>Repeat</vt:lpstr>
      <vt:lpstr>Príklad</vt:lpstr>
      <vt:lpstr>Riešenie</vt:lpstr>
      <vt:lpstr>Dôležitý rozdiel!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Cykly s podmienkou</dc:title>
  <dc:creator>SOŠ technická DS</dc:creator>
  <cp:lastModifiedBy>SOŠ technická DS</cp:lastModifiedBy>
  <cp:revision>4</cp:revision>
  <dcterms:created xsi:type="dcterms:W3CDTF">2013-11-29T10:22:13Z</dcterms:created>
  <dcterms:modified xsi:type="dcterms:W3CDTF">2013-11-29T12:46:51Z</dcterms:modified>
</cp:coreProperties>
</file>