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F796796-7756-43F8-9FB6-2C61F29002F0}" type="datetimeFigureOut">
              <a:rPr lang="sk-SK" smtClean="0"/>
              <a:t>7. 11. 2013</a:t>
            </a:fld>
            <a:endParaRPr lang="sk-SK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E64816F-884C-4D61-B2E2-12207E399FEF}" type="slidenum">
              <a:rPr lang="sk-SK" smtClean="0"/>
              <a:t>‹#›</a:t>
            </a:fld>
            <a:endParaRPr lang="sk-SK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96796-7756-43F8-9FB6-2C61F29002F0}" type="datetimeFigureOut">
              <a:rPr lang="sk-SK" smtClean="0"/>
              <a:t>7. 11. 2013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816F-884C-4D61-B2E2-12207E399FE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96796-7756-43F8-9FB6-2C61F29002F0}" type="datetimeFigureOut">
              <a:rPr lang="sk-SK" smtClean="0"/>
              <a:t>7. 11. 2013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816F-884C-4D61-B2E2-12207E399FE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96796-7756-43F8-9FB6-2C61F29002F0}" type="datetimeFigureOut">
              <a:rPr lang="sk-SK" smtClean="0"/>
              <a:t>7. 11. 2013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816F-884C-4D61-B2E2-12207E399FEF}" type="slidenum">
              <a:rPr lang="sk-SK" smtClean="0"/>
              <a:t>‹#›</a:t>
            </a:fld>
            <a:endParaRPr lang="sk-S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96796-7756-43F8-9FB6-2C61F29002F0}" type="datetimeFigureOut">
              <a:rPr lang="sk-SK" smtClean="0"/>
              <a:t>7. 11. 2013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816F-884C-4D61-B2E2-12207E399FE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96796-7756-43F8-9FB6-2C61F29002F0}" type="datetimeFigureOut">
              <a:rPr lang="sk-SK" smtClean="0"/>
              <a:t>7. 11. 2013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816F-884C-4D61-B2E2-12207E399FE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96796-7756-43F8-9FB6-2C61F29002F0}" type="datetimeFigureOut">
              <a:rPr lang="sk-SK" smtClean="0"/>
              <a:t>7. 11. 2013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816F-884C-4D61-B2E2-12207E399FE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96796-7756-43F8-9FB6-2C61F29002F0}" type="datetimeFigureOut">
              <a:rPr lang="sk-SK" smtClean="0"/>
              <a:t>7. 11. 2013</a:t>
            </a:fld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816F-884C-4D61-B2E2-12207E399FEF}" type="slidenum">
              <a:rPr lang="sk-SK" smtClean="0"/>
              <a:t>‹#›</a:t>
            </a:fld>
            <a:endParaRPr lang="sk-SK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96796-7756-43F8-9FB6-2C61F29002F0}" type="datetimeFigureOut">
              <a:rPr lang="sk-SK" smtClean="0"/>
              <a:t>7. 11. 2013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816F-884C-4D61-B2E2-12207E399FE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96796-7756-43F8-9FB6-2C61F29002F0}" type="datetimeFigureOut">
              <a:rPr lang="sk-SK" smtClean="0"/>
              <a:t>7. 11. 2013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816F-884C-4D61-B2E2-12207E399FE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96796-7756-43F8-9FB6-2C61F29002F0}" type="datetimeFigureOut">
              <a:rPr lang="sk-SK" smtClean="0"/>
              <a:t>7. 11. 2013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816F-884C-4D61-B2E2-12207E399FE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F796796-7756-43F8-9FB6-2C61F29002F0}" type="datetimeFigureOut">
              <a:rPr lang="sk-SK" smtClean="0"/>
              <a:t>7. 11. 2013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E64816F-884C-4D61-B2E2-12207E399FEF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Cyklus FOR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8686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err="1" smtClean="0"/>
              <a:t>Cyklus</a:t>
            </a:r>
            <a:r>
              <a:rPr lang="hu-HU" dirty="0" smtClean="0"/>
              <a:t> FOR</a:t>
            </a:r>
            <a:br>
              <a:rPr lang="hu-HU" dirty="0" smtClean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hu-HU" dirty="0" smtClean="0"/>
          </a:p>
          <a:p>
            <a:endParaRPr lang="hu-HU" dirty="0" smtClean="0"/>
          </a:p>
          <a:p>
            <a:pPr marL="0" indent="0" algn="ctr">
              <a:buNone/>
            </a:pPr>
            <a:r>
              <a:rPr lang="hu-HU" sz="2200" b="1" dirty="0" err="1" smtClean="0">
                <a:solidFill>
                  <a:schemeClr val="accent1">
                    <a:lumMod val="75000"/>
                  </a:schemeClr>
                </a:solidFill>
              </a:rPr>
              <a:t>for</a:t>
            </a:r>
            <a:r>
              <a:rPr lang="hu-HU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hu-HU" sz="2200" dirty="0" err="1" smtClean="0">
                <a:solidFill>
                  <a:schemeClr val="accent1">
                    <a:lumMod val="75000"/>
                  </a:schemeClr>
                </a:solidFill>
              </a:rPr>
              <a:t>premenná</a:t>
            </a:r>
            <a:r>
              <a:rPr lang="hu-HU" sz="2200" dirty="0" smtClean="0">
                <a:solidFill>
                  <a:schemeClr val="accent1">
                    <a:lumMod val="75000"/>
                  </a:schemeClr>
                </a:solidFill>
              </a:rPr>
              <a:t>_</a:t>
            </a:r>
            <a:r>
              <a:rPr lang="hu-HU" sz="2200" dirty="0" err="1" smtClean="0">
                <a:solidFill>
                  <a:schemeClr val="accent1">
                    <a:lumMod val="75000"/>
                  </a:schemeClr>
                </a:solidFill>
              </a:rPr>
              <a:t>cyklu</a:t>
            </a:r>
            <a:r>
              <a:rPr lang="hu-HU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hu-HU" sz="2200" dirty="0" smtClean="0">
                <a:solidFill>
                  <a:schemeClr val="accent1">
                    <a:lumMod val="75000"/>
                  </a:schemeClr>
                </a:solidFill>
              </a:rPr>
              <a:t>:= výraz1 </a:t>
            </a:r>
            <a:r>
              <a:rPr lang="hu-HU" sz="2200" b="1" dirty="0" err="1" smtClean="0">
                <a:solidFill>
                  <a:schemeClr val="accent1">
                    <a:lumMod val="75000"/>
                  </a:schemeClr>
                </a:solidFill>
              </a:rPr>
              <a:t>to</a:t>
            </a:r>
            <a:r>
              <a:rPr lang="hu-HU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hu-HU" sz="2200" dirty="0" smtClean="0">
                <a:solidFill>
                  <a:schemeClr val="accent1">
                    <a:lumMod val="75000"/>
                  </a:schemeClr>
                </a:solidFill>
              </a:rPr>
              <a:t>výraz2</a:t>
            </a:r>
            <a:r>
              <a:rPr lang="hu-HU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hu-HU" sz="2200" b="1" dirty="0" err="1" smtClean="0">
                <a:solidFill>
                  <a:schemeClr val="accent1">
                    <a:lumMod val="75000"/>
                  </a:schemeClr>
                </a:solidFill>
              </a:rPr>
              <a:t>do</a:t>
            </a:r>
            <a:r>
              <a:rPr lang="hu-HU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hu-HU" sz="2200" dirty="0" err="1" smtClean="0">
                <a:solidFill>
                  <a:schemeClr val="accent1">
                    <a:lumMod val="75000"/>
                  </a:schemeClr>
                </a:solidFill>
              </a:rPr>
              <a:t>príkaz</a:t>
            </a:r>
            <a:r>
              <a:rPr lang="hu-HU" sz="2200" b="1" dirty="0" smtClean="0">
                <a:solidFill>
                  <a:schemeClr val="accent1">
                    <a:lumMod val="75000"/>
                  </a:schemeClr>
                </a:solidFill>
              </a:rPr>
              <a:t> ;</a:t>
            </a:r>
          </a:p>
          <a:p>
            <a:pPr marL="68580" indent="0">
              <a:buNone/>
            </a:pPr>
            <a:endParaRPr lang="hu-HU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68580" indent="0">
              <a:buNone/>
            </a:pPr>
            <a:endParaRPr lang="hu-HU" dirty="0"/>
          </a:p>
          <a:p>
            <a:pPr marL="68580" indent="0">
              <a:buNone/>
            </a:pPr>
            <a:r>
              <a:rPr lang="hu-HU" dirty="0" err="1" smtClean="0"/>
              <a:t>Pr</a:t>
            </a:r>
            <a:r>
              <a:rPr lang="hu-HU" dirty="0" smtClean="0"/>
              <a:t>.</a:t>
            </a:r>
          </a:p>
          <a:p>
            <a:pPr marL="68580" indent="0" algn="ctr">
              <a:buNone/>
            </a:pPr>
            <a:r>
              <a:rPr lang="hu-HU" b="1" dirty="0" smtClean="0"/>
              <a:t>  </a:t>
            </a:r>
            <a:r>
              <a:rPr lang="hu-HU" b="1" dirty="0" err="1" smtClean="0"/>
              <a:t>for</a:t>
            </a:r>
            <a:r>
              <a:rPr lang="hu-HU" b="1" dirty="0" smtClean="0"/>
              <a:t> i</a:t>
            </a:r>
            <a:r>
              <a:rPr lang="hu-HU" dirty="0" smtClean="0"/>
              <a:t>:= 1 </a:t>
            </a:r>
            <a:r>
              <a:rPr lang="hu-HU" b="1" dirty="0" err="1"/>
              <a:t>to</a:t>
            </a:r>
            <a:r>
              <a:rPr lang="hu-HU" b="1" dirty="0"/>
              <a:t> </a:t>
            </a:r>
            <a:r>
              <a:rPr lang="hu-HU" dirty="0" smtClean="0"/>
              <a:t>n</a:t>
            </a:r>
            <a:r>
              <a:rPr lang="hu-HU" b="1" dirty="0" smtClean="0"/>
              <a:t> </a:t>
            </a:r>
            <a:r>
              <a:rPr lang="hu-HU" b="1" dirty="0" err="1"/>
              <a:t>do</a:t>
            </a:r>
            <a:r>
              <a:rPr lang="hu-HU" b="1" dirty="0"/>
              <a:t> </a:t>
            </a:r>
            <a:r>
              <a:rPr lang="hu-HU" dirty="0" err="1"/>
              <a:t>príkaz</a:t>
            </a:r>
            <a:r>
              <a:rPr lang="hu-HU" b="1" dirty="0"/>
              <a:t> </a:t>
            </a:r>
            <a:r>
              <a:rPr lang="hu-HU" b="1" dirty="0" smtClean="0"/>
              <a:t>;</a:t>
            </a:r>
          </a:p>
          <a:p>
            <a:pPr marL="68580" indent="0" algn="ctr">
              <a:buNone/>
            </a:pPr>
            <a:endParaRPr lang="hu-HU" b="1" dirty="0"/>
          </a:p>
          <a:p>
            <a:pPr marL="68580" indent="0">
              <a:buNone/>
            </a:pPr>
            <a:r>
              <a:rPr lang="hu-HU" dirty="0" err="1" smtClean="0"/>
              <a:t>Deklarácia</a:t>
            </a:r>
            <a:r>
              <a:rPr lang="hu-HU" dirty="0" smtClean="0"/>
              <a:t> :    i,n:integer;</a:t>
            </a:r>
          </a:p>
          <a:p>
            <a:pPr marL="68580" indent="0">
              <a:buNone/>
            </a:pPr>
            <a:endParaRPr lang="hu-HU" b="1" dirty="0"/>
          </a:p>
          <a:p>
            <a:endParaRPr lang="hu-HU" dirty="0" smtClean="0"/>
          </a:p>
          <a:p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184069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1.príklad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 </a:t>
            </a:r>
            <a:r>
              <a:rPr lang="hu-HU" dirty="0" err="1" smtClean="0"/>
              <a:t>Napíšme</a:t>
            </a:r>
            <a:r>
              <a:rPr lang="hu-HU" dirty="0" smtClean="0"/>
              <a:t> program, </a:t>
            </a:r>
            <a:r>
              <a:rPr lang="hu-HU" dirty="0" err="1" smtClean="0"/>
              <a:t>čo</a:t>
            </a:r>
            <a:r>
              <a:rPr lang="hu-HU" dirty="0" smtClean="0"/>
              <a:t> </a:t>
            </a:r>
            <a:r>
              <a:rPr lang="hu-HU" dirty="0" err="1" smtClean="0"/>
              <a:t>vypíše</a:t>
            </a:r>
            <a:r>
              <a:rPr lang="hu-HU" dirty="0" smtClean="0"/>
              <a:t> </a:t>
            </a:r>
            <a:r>
              <a:rPr lang="hu-HU" dirty="0" err="1" smtClean="0"/>
              <a:t>všetky</a:t>
            </a:r>
            <a:r>
              <a:rPr lang="hu-HU" dirty="0" smtClean="0"/>
              <a:t> </a:t>
            </a:r>
            <a:r>
              <a:rPr lang="hu-HU" dirty="0" err="1" smtClean="0"/>
              <a:t>čísla</a:t>
            </a:r>
            <a:r>
              <a:rPr lang="hu-HU" dirty="0" smtClean="0"/>
              <a:t> a </a:t>
            </a:r>
            <a:r>
              <a:rPr lang="hu-HU" dirty="0" err="1" smtClean="0"/>
              <a:t>ich</a:t>
            </a:r>
            <a:r>
              <a:rPr lang="hu-HU" dirty="0" smtClean="0"/>
              <a:t> </a:t>
            </a:r>
            <a:r>
              <a:rPr lang="hu-HU" dirty="0" err="1" smtClean="0"/>
              <a:t>druhú</a:t>
            </a:r>
            <a:r>
              <a:rPr lang="hu-HU" dirty="0" smtClean="0"/>
              <a:t> </a:t>
            </a:r>
            <a:r>
              <a:rPr lang="hu-HU" dirty="0" err="1" smtClean="0"/>
              <a:t>mocninu</a:t>
            </a:r>
            <a:r>
              <a:rPr lang="hu-HU" dirty="0" smtClean="0"/>
              <a:t> </a:t>
            </a:r>
            <a:r>
              <a:rPr lang="hu-HU" dirty="0" err="1" smtClean="0"/>
              <a:t>od</a:t>
            </a:r>
            <a:r>
              <a:rPr lang="hu-HU" dirty="0" smtClean="0"/>
              <a:t> 1 </a:t>
            </a:r>
            <a:r>
              <a:rPr lang="hu-HU" dirty="0" err="1" smtClean="0"/>
              <a:t>až</a:t>
            </a:r>
            <a:r>
              <a:rPr lang="hu-HU" dirty="0" smtClean="0"/>
              <a:t> </a:t>
            </a:r>
            <a:r>
              <a:rPr lang="hu-HU" dirty="0" err="1" smtClean="0"/>
              <a:t>po</a:t>
            </a:r>
            <a:r>
              <a:rPr lang="hu-HU" dirty="0" smtClean="0"/>
              <a:t> 10.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7244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Megoldás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dirty="0"/>
              <a:t>S</a:t>
            </a:r>
            <a:r>
              <a:rPr lang="hu-HU" dirty="0" smtClean="0"/>
              <a:t>zükségünk </a:t>
            </a:r>
            <a:r>
              <a:rPr lang="hu-HU" dirty="0"/>
              <a:t>lesz egy ciklusváltozóra - jelöljük ezt most </a:t>
            </a:r>
            <a:r>
              <a:rPr lang="hu-HU" dirty="0" smtClean="0"/>
              <a:t>i</a:t>
            </a:r>
            <a:r>
              <a:rPr lang="hu-HU" dirty="0"/>
              <a:t>-vel. Mivel ez a változó egész számértékeket fog felvenni, ezért ezt </a:t>
            </a:r>
            <a:r>
              <a:rPr lang="hu-HU" b="1" dirty="0"/>
              <a:t>integer</a:t>
            </a:r>
            <a:r>
              <a:rPr lang="hu-HU" dirty="0"/>
              <a:t> típusú változónak deklaráljuk. Ennek a változónak az értéke először 1 lesz, majd 2, 3,... egészen 10-ig. Ezt a folytonos növekedést 1-től 10-ig ciklus segítségével fogjuk megoldani. A ciklusmagban mindig ki fogjuk íratni az </a:t>
            </a:r>
            <a:r>
              <a:rPr lang="hu-HU" dirty="0" smtClean="0"/>
              <a:t>i</a:t>
            </a:r>
            <a:r>
              <a:rPr lang="hu-HU" dirty="0"/>
              <a:t> változó értékét és hozzá a szám négyzetét is, tehát </a:t>
            </a:r>
            <a:r>
              <a:rPr lang="hu-HU" dirty="0" smtClean="0"/>
              <a:t>az i*</a:t>
            </a:r>
            <a:r>
              <a:rPr lang="hu-HU" dirty="0" err="1" smtClean="0"/>
              <a:t>i</a:t>
            </a:r>
            <a:r>
              <a:rPr lang="hu-HU" dirty="0"/>
              <a:t> értékét.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21932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Program – 1.príklad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sk-SK" b="1" dirty="0"/>
              <a:t>program </a:t>
            </a:r>
            <a:r>
              <a:rPr lang="sk-SK" b="1" dirty="0" smtClean="0"/>
              <a:t>štvorec;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var i:integer;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 err="1"/>
              <a:t>begin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 </a:t>
            </a:r>
            <a:r>
              <a:rPr lang="sk-SK" b="1" dirty="0" err="1"/>
              <a:t>for</a:t>
            </a:r>
            <a:r>
              <a:rPr lang="sk-SK" b="1" dirty="0"/>
              <a:t> i:=1 to 10 do </a:t>
            </a:r>
            <a:r>
              <a:rPr lang="sk-SK" b="1" dirty="0" err="1"/>
              <a:t>writeln</a:t>
            </a:r>
            <a:r>
              <a:rPr lang="sk-SK" b="1" dirty="0"/>
              <a:t>(i,' </a:t>
            </a:r>
            <a:r>
              <a:rPr lang="sk-SK" b="1" dirty="0" smtClean="0"/>
              <a:t>druhá mocnina </a:t>
            </a:r>
            <a:r>
              <a:rPr lang="sk-SK" b="1" dirty="0"/>
              <a:t>= ',</a:t>
            </a:r>
            <a:r>
              <a:rPr lang="sk-SK" b="1" dirty="0" err="1"/>
              <a:t>i*i</a:t>
            </a:r>
            <a:r>
              <a:rPr lang="sk-SK" b="1" dirty="0"/>
              <a:t>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end.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8778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2. príklad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Napíšte program na výpočet odmocniny prvých 25 prirodzených čísel! (odmocnina = </a:t>
            </a:r>
            <a:r>
              <a:rPr lang="sk-SK" dirty="0"/>
              <a:t> </a:t>
            </a:r>
            <a:r>
              <a:rPr lang="sk-SK" b="1" dirty="0" err="1"/>
              <a:t>sqrt</a:t>
            </a:r>
            <a:r>
              <a:rPr lang="sk-SK" b="1" dirty="0"/>
              <a:t>()</a:t>
            </a:r>
            <a:r>
              <a:rPr lang="sk-S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638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Úloha1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u-HU" dirty="0" err="1" smtClean="0"/>
              <a:t>Napíšme</a:t>
            </a:r>
            <a:r>
              <a:rPr lang="hu-HU" dirty="0" smtClean="0"/>
              <a:t> program na </a:t>
            </a:r>
            <a:r>
              <a:rPr lang="hu-HU" dirty="0" err="1" smtClean="0"/>
              <a:t>súčet</a:t>
            </a:r>
            <a:r>
              <a:rPr lang="hu-HU" dirty="0" smtClean="0"/>
              <a:t> </a:t>
            </a:r>
            <a:r>
              <a:rPr lang="hu-HU" dirty="0" err="1" smtClean="0"/>
              <a:t>prvých</a:t>
            </a:r>
            <a:r>
              <a:rPr lang="hu-HU" dirty="0" smtClean="0"/>
              <a:t> 100 </a:t>
            </a:r>
            <a:r>
              <a:rPr lang="hu-HU" dirty="0" err="1" smtClean="0"/>
              <a:t>čísel</a:t>
            </a:r>
            <a:r>
              <a:rPr lang="hu-HU" dirty="0" smtClean="0"/>
              <a:t> (</a:t>
            </a:r>
            <a:r>
              <a:rPr lang="hu-HU" dirty="0" err="1" smtClean="0"/>
              <a:t>Zaveďte</a:t>
            </a:r>
            <a:r>
              <a:rPr lang="hu-HU" dirty="0" smtClean="0"/>
              <a:t> </a:t>
            </a:r>
            <a:r>
              <a:rPr lang="hu-HU" dirty="0" err="1" smtClean="0"/>
              <a:t>novú</a:t>
            </a:r>
            <a:r>
              <a:rPr lang="hu-HU" dirty="0" smtClean="0"/>
              <a:t> </a:t>
            </a:r>
            <a:r>
              <a:rPr lang="hu-HU" dirty="0" err="1" smtClean="0"/>
              <a:t>premennú</a:t>
            </a:r>
            <a:r>
              <a:rPr lang="hu-HU" dirty="0" smtClean="0"/>
              <a:t> </a:t>
            </a:r>
            <a:r>
              <a:rPr lang="hu-HU" dirty="0" err="1" smtClean="0"/>
              <a:t>pre</a:t>
            </a:r>
            <a:r>
              <a:rPr lang="hu-HU" dirty="0" smtClean="0"/>
              <a:t> </a:t>
            </a:r>
            <a:r>
              <a:rPr lang="hu-HU" dirty="0" err="1" smtClean="0"/>
              <a:t>súčet</a:t>
            </a:r>
            <a:r>
              <a:rPr lang="hu-HU" dirty="0" smtClean="0"/>
              <a:t>, a </a:t>
            </a:r>
            <a:r>
              <a:rPr lang="hu-HU" dirty="0" err="1" smtClean="0"/>
              <a:t>nazačiatku</a:t>
            </a:r>
            <a:r>
              <a:rPr lang="hu-HU" dirty="0" smtClean="0"/>
              <a:t> </a:t>
            </a:r>
            <a:r>
              <a:rPr lang="hu-HU" dirty="0" err="1" smtClean="0"/>
              <a:t>ju</a:t>
            </a:r>
            <a:r>
              <a:rPr lang="hu-HU" dirty="0" smtClean="0"/>
              <a:t> </a:t>
            </a:r>
            <a:r>
              <a:rPr lang="hu-HU" dirty="0" err="1" smtClean="0"/>
              <a:t>vynulujte</a:t>
            </a:r>
            <a:r>
              <a:rPr lang="hu-HU" dirty="0"/>
              <a:t> </a:t>
            </a:r>
            <a:r>
              <a:rPr lang="hu-HU" dirty="0" smtClean="0"/>
              <a:t>).</a:t>
            </a:r>
            <a:r>
              <a:rPr lang="hu-HU" dirty="0"/>
              <a:t>  </a:t>
            </a:r>
          </a:p>
          <a:p>
            <a:endParaRPr lang="hu-HU" sz="1600" dirty="0"/>
          </a:p>
          <a:p>
            <a:endParaRPr lang="sk-SK" sz="1600" dirty="0"/>
          </a:p>
        </p:txBody>
      </p:sp>
    </p:spTree>
    <p:extLst>
      <p:ext uri="{BB962C8B-B14F-4D97-AF65-F5344CB8AC3E}">
        <p14:creationId xmlns:p14="http://schemas.microsoft.com/office/powerpoint/2010/main" val="26347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Úloha2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3600" dirty="0" err="1" smtClean="0"/>
              <a:t>Vytvorme</a:t>
            </a:r>
            <a:r>
              <a:rPr lang="hu-HU" sz="3600" dirty="0" smtClean="0"/>
              <a:t> program na </a:t>
            </a:r>
            <a:r>
              <a:rPr lang="hu-HU" sz="3600" dirty="0" err="1" smtClean="0"/>
              <a:t>súčin</a:t>
            </a:r>
            <a:r>
              <a:rPr lang="hu-HU" sz="3600" dirty="0" smtClean="0"/>
              <a:t> </a:t>
            </a:r>
            <a:r>
              <a:rPr lang="hu-HU" sz="3600" dirty="0" err="1" smtClean="0"/>
              <a:t>prvých</a:t>
            </a:r>
            <a:r>
              <a:rPr lang="hu-HU" sz="3600" dirty="0" smtClean="0"/>
              <a:t> 7 </a:t>
            </a:r>
            <a:r>
              <a:rPr lang="hu-HU" sz="3600" dirty="0" err="1" smtClean="0"/>
              <a:t>prirodzených</a:t>
            </a:r>
            <a:r>
              <a:rPr lang="hu-HU" sz="3600" dirty="0" smtClean="0"/>
              <a:t> </a:t>
            </a:r>
            <a:r>
              <a:rPr lang="hu-HU" sz="3600" dirty="0" err="1" smtClean="0"/>
              <a:t>čísel</a:t>
            </a:r>
            <a:r>
              <a:rPr lang="hu-HU" sz="3600" dirty="0" smtClean="0"/>
              <a:t>.</a:t>
            </a:r>
            <a:endParaRPr lang="sk-SK" sz="3600" dirty="0"/>
          </a:p>
        </p:txBody>
      </p:sp>
    </p:spTree>
    <p:extLst>
      <p:ext uri="{BB962C8B-B14F-4D97-AF65-F5344CB8AC3E}">
        <p14:creationId xmlns:p14="http://schemas.microsoft.com/office/powerpoint/2010/main" val="73365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Úloha3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err="1" smtClean="0"/>
              <a:t>Vytvorme</a:t>
            </a:r>
            <a:r>
              <a:rPr lang="hu-HU" dirty="0" smtClean="0"/>
              <a:t> program na </a:t>
            </a:r>
            <a:r>
              <a:rPr lang="hu-HU" dirty="0" err="1" smtClean="0"/>
              <a:t>výpočet</a:t>
            </a:r>
            <a:r>
              <a:rPr lang="hu-HU" dirty="0" smtClean="0"/>
              <a:t> </a:t>
            </a:r>
            <a:r>
              <a:rPr lang="hu-HU" dirty="0" err="1" smtClean="0"/>
              <a:t>súčtu</a:t>
            </a:r>
            <a:r>
              <a:rPr lang="hu-HU" dirty="0" smtClean="0"/>
              <a:t> </a:t>
            </a:r>
            <a:r>
              <a:rPr lang="hu-HU" dirty="0" err="1" smtClean="0"/>
              <a:t>prvých</a:t>
            </a:r>
            <a:r>
              <a:rPr lang="hu-HU" dirty="0" smtClean="0"/>
              <a:t> 100 </a:t>
            </a:r>
            <a:r>
              <a:rPr lang="hu-HU" dirty="0" err="1" smtClean="0"/>
              <a:t>párnych</a:t>
            </a:r>
            <a:r>
              <a:rPr lang="hu-HU" dirty="0" smtClean="0"/>
              <a:t> </a:t>
            </a:r>
            <a:r>
              <a:rPr lang="hu-HU" dirty="0" err="1" smtClean="0"/>
              <a:t>čísel</a:t>
            </a:r>
            <a:r>
              <a:rPr lang="hu-HU" dirty="0" smtClean="0"/>
              <a:t>.(</a:t>
            </a:r>
            <a:r>
              <a:rPr lang="hu-HU" dirty="0" err="1" smtClean="0"/>
              <a:t>Cyklus</a:t>
            </a:r>
            <a:r>
              <a:rPr lang="hu-HU" dirty="0" smtClean="0"/>
              <a:t> </a:t>
            </a:r>
            <a:r>
              <a:rPr lang="hu-HU" dirty="0" err="1" smtClean="0"/>
              <a:t>zoberme</a:t>
            </a:r>
            <a:r>
              <a:rPr lang="hu-HU" dirty="0" smtClean="0"/>
              <a:t> </a:t>
            </a:r>
            <a:r>
              <a:rPr lang="hu-HU" dirty="0" err="1" smtClean="0"/>
              <a:t>od</a:t>
            </a:r>
            <a:r>
              <a:rPr lang="hu-HU" dirty="0" smtClean="0"/>
              <a:t> 1 </a:t>
            </a:r>
            <a:r>
              <a:rPr lang="hu-HU" dirty="0" err="1" smtClean="0"/>
              <a:t>až</a:t>
            </a:r>
            <a:r>
              <a:rPr lang="hu-HU" dirty="0" smtClean="0"/>
              <a:t> 100, potom v </a:t>
            </a:r>
            <a:r>
              <a:rPr lang="hu-HU" dirty="0" err="1" smtClean="0"/>
              <a:t>cykle</a:t>
            </a:r>
            <a:r>
              <a:rPr lang="hu-HU" dirty="0" smtClean="0"/>
              <a:t> </a:t>
            </a:r>
            <a:r>
              <a:rPr lang="hu-HU" dirty="0" err="1" smtClean="0"/>
              <a:t>zoberme</a:t>
            </a:r>
            <a:r>
              <a:rPr lang="hu-HU" dirty="0" smtClean="0"/>
              <a:t> </a:t>
            </a:r>
            <a:r>
              <a:rPr lang="hu-HU" dirty="0" err="1" smtClean="0"/>
              <a:t>premennú</a:t>
            </a:r>
            <a:r>
              <a:rPr lang="hu-HU" dirty="0" smtClean="0"/>
              <a:t> </a:t>
            </a:r>
            <a:r>
              <a:rPr lang="hu-HU" dirty="0" err="1" smtClean="0"/>
              <a:t>cyklu</a:t>
            </a:r>
            <a:r>
              <a:rPr lang="hu-HU" dirty="0" smtClean="0"/>
              <a:t> 2-krát).</a:t>
            </a:r>
            <a:r>
              <a:rPr lang="hu-HU" dirty="0"/>
              <a:t/>
            </a:r>
            <a:br>
              <a:rPr lang="hu-HU" dirty="0"/>
            </a:br>
            <a:r>
              <a:rPr lang="hu-HU" dirty="0"/>
              <a:t>  </a:t>
            </a:r>
          </a:p>
        </p:txBody>
      </p:sp>
    </p:spTree>
    <p:extLst>
      <p:ext uri="{BB962C8B-B14F-4D97-AF65-F5344CB8AC3E}">
        <p14:creationId xmlns:p14="http://schemas.microsoft.com/office/powerpoint/2010/main" val="67441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Úloha4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Vytvorme</a:t>
            </a:r>
            <a:r>
              <a:rPr lang="hu-HU" dirty="0"/>
              <a:t> program na </a:t>
            </a:r>
            <a:r>
              <a:rPr lang="hu-HU" dirty="0" err="1"/>
              <a:t>výpočet</a:t>
            </a:r>
            <a:r>
              <a:rPr lang="hu-HU" dirty="0"/>
              <a:t> </a:t>
            </a:r>
            <a:r>
              <a:rPr lang="hu-HU" dirty="0" err="1"/>
              <a:t>súčtu</a:t>
            </a:r>
            <a:r>
              <a:rPr lang="hu-HU" dirty="0"/>
              <a:t> </a:t>
            </a:r>
            <a:r>
              <a:rPr lang="hu-HU" dirty="0" err="1"/>
              <a:t>prvých</a:t>
            </a:r>
            <a:r>
              <a:rPr lang="hu-HU" dirty="0"/>
              <a:t> 100 </a:t>
            </a:r>
            <a:r>
              <a:rPr lang="hu-HU" dirty="0" err="1" smtClean="0"/>
              <a:t>nepárnych</a:t>
            </a:r>
            <a:r>
              <a:rPr lang="hu-HU" dirty="0" smtClean="0"/>
              <a:t> </a:t>
            </a:r>
            <a:r>
              <a:rPr lang="hu-HU" dirty="0" err="1"/>
              <a:t>čísel</a:t>
            </a:r>
            <a:r>
              <a:rPr lang="hu-HU" dirty="0"/>
              <a:t>.(</a:t>
            </a:r>
            <a:r>
              <a:rPr lang="hu-HU" dirty="0" err="1"/>
              <a:t>Cyklus</a:t>
            </a:r>
            <a:r>
              <a:rPr lang="hu-HU" dirty="0"/>
              <a:t> </a:t>
            </a:r>
            <a:r>
              <a:rPr lang="hu-HU" dirty="0" err="1"/>
              <a:t>zoberme</a:t>
            </a:r>
            <a:r>
              <a:rPr lang="hu-HU" dirty="0"/>
              <a:t> </a:t>
            </a:r>
            <a:r>
              <a:rPr lang="hu-HU" dirty="0" err="1"/>
              <a:t>od</a:t>
            </a:r>
            <a:r>
              <a:rPr lang="hu-HU" dirty="0"/>
              <a:t> 1 </a:t>
            </a:r>
            <a:r>
              <a:rPr lang="hu-HU" dirty="0" err="1"/>
              <a:t>až</a:t>
            </a:r>
            <a:r>
              <a:rPr lang="hu-HU" dirty="0"/>
              <a:t> 100, potom v </a:t>
            </a:r>
            <a:r>
              <a:rPr lang="hu-HU" dirty="0" err="1"/>
              <a:t>cykle</a:t>
            </a:r>
            <a:r>
              <a:rPr lang="hu-HU" dirty="0"/>
              <a:t> </a:t>
            </a:r>
            <a:r>
              <a:rPr lang="hu-HU" dirty="0" err="1"/>
              <a:t>zoberme</a:t>
            </a:r>
            <a:r>
              <a:rPr lang="hu-HU" dirty="0"/>
              <a:t> </a:t>
            </a:r>
            <a:r>
              <a:rPr lang="hu-HU" dirty="0" err="1"/>
              <a:t>premennú</a:t>
            </a:r>
            <a:r>
              <a:rPr lang="hu-HU" dirty="0"/>
              <a:t> </a:t>
            </a:r>
            <a:r>
              <a:rPr lang="hu-HU" dirty="0" err="1"/>
              <a:t>cyklu</a:t>
            </a:r>
            <a:r>
              <a:rPr lang="hu-HU" dirty="0"/>
              <a:t> </a:t>
            </a:r>
            <a:r>
              <a:rPr lang="hu-HU" dirty="0" smtClean="0"/>
              <a:t>2-krát </a:t>
            </a:r>
            <a:r>
              <a:rPr lang="hu-HU" dirty="0" err="1" smtClean="0"/>
              <a:t>mínus</a:t>
            </a:r>
            <a:r>
              <a:rPr lang="hu-HU" dirty="0" smtClean="0"/>
              <a:t> 1, </a:t>
            </a:r>
            <a:r>
              <a:rPr lang="hu-HU" dirty="0" err="1" smtClean="0"/>
              <a:t>aby</a:t>
            </a:r>
            <a:r>
              <a:rPr lang="hu-HU" dirty="0" smtClean="0"/>
              <a:t> </a:t>
            </a:r>
            <a:r>
              <a:rPr lang="hu-HU" dirty="0" err="1" smtClean="0"/>
              <a:t>sme</a:t>
            </a:r>
            <a:r>
              <a:rPr lang="hu-HU" dirty="0" smtClean="0"/>
              <a:t> </a:t>
            </a:r>
            <a:r>
              <a:rPr lang="hu-HU" dirty="0" err="1" smtClean="0"/>
              <a:t>dostali</a:t>
            </a:r>
            <a:r>
              <a:rPr lang="hu-HU" dirty="0" smtClean="0"/>
              <a:t> </a:t>
            </a:r>
            <a:r>
              <a:rPr lang="hu-HU" dirty="0" err="1" smtClean="0"/>
              <a:t>nepárne</a:t>
            </a:r>
            <a:r>
              <a:rPr lang="hu-HU" dirty="0" smtClean="0"/>
              <a:t> </a:t>
            </a:r>
            <a:r>
              <a:rPr lang="hu-HU" smtClean="0"/>
              <a:t>čísla)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0235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308</TotalTime>
  <Words>150</Words>
  <Application>Microsoft Office PowerPoint</Application>
  <PresentationFormat>Prezentácia na obrazovke (4:3)</PresentationFormat>
  <Paragraphs>28</Paragraphs>
  <Slides>10</Slides>
  <Notes>0</Notes>
  <HiddenSlides>1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1" baseType="lpstr">
      <vt:lpstr>Austin</vt:lpstr>
      <vt:lpstr>Cyklus FOR</vt:lpstr>
      <vt:lpstr>Cyklus FOR </vt:lpstr>
      <vt:lpstr>1.príklad</vt:lpstr>
      <vt:lpstr>Megoldás</vt:lpstr>
      <vt:lpstr>Program – 1.príklad</vt:lpstr>
      <vt:lpstr>2. príklad</vt:lpstr>
      <vt:lpstr>Úloha1</vt:lpstr>
      <vt:lpstr>Úloha2</vt:lpstr>
      <vt:lpstr>Úloha3</vt:lpstr>
      <vt:lpstr>Úloha4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 ciklus</dc:title>
  <dc:creator>SOŠ technická DS</dc:creator>
  <cp:lastModifiedBy>SOŠ technická DS</cp:lastModifiedBy>
  <cp:revision>4</cp:revision>
  <dcterms:created xsi:type="dcterms:W3CDTF">2013-11-07T07:49:21Z</dcterms:created>
  <dcterms:modified xsi:type="dcterms:W3CDTF">2013-11-07T12:58:17Z</dcterms:modified>
</cp:coreProperties>
</file>