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5400" b="1">
                <a:solidFill>
                  <a:srgbClr val="FF0000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88639"/>
            <a:ext cx="1656184" cy="19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94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  <p:sp>
        <p:nvSpPr>
          <p:cNvPr id="7" name="Obdĺžnik 6"/>
          <p:cNvSpPr/>
          <p:nvPr userDrawn="1"/>
        </p:nvSpPr>
        <p:spPr>
          <a:xfrm>
            <a:off x="395536" y="381113"/>
            <a:ext cx="1080120" cy="612068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k-SK" sz="6000" b="1" dirty="0" smtClean="0">
                <a:solidFill>
                  <a:srgbClr val="002060"/>
                </a:solidFill>
              </a:rPr>
              <a:t>Binárna sústava</a:t>
            </a:r>
            <a:endParaRPr lang="sk-SK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794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668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804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720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715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610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43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861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678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72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E15E1-94E9-4B11-AFB1-DF10C1DCD002}" type="datetimeFigureOut">
              <a:rPr lang="sk-SK" smtClean="0"/>
              <a:t>30. 9. 2013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6DDE-14F8-4396-9572-1CFEA8EF6E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601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Binárna sústava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2013</a:t>
            </a:r>
          </a:p>
          <a:p>
            <a:r>
              <a:rPr lang="sk-SK" dirty="0" smtClean="0"/>
              <a:t>3B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1821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binárna sústava?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Voľná forma 3"/>
          <p:cNvSpPr/>
          <p:nvPr/>
        </p:nvSpPr>
        <p:spPr>
          <a:xfrm>
            <a:off x="7916813" y="404664"/>
            <a:ext cx="857433" cy="5577840"/>
          </a:xfrm>
          <a:custGeom>
            <a:avLst/>
            <a:gdLst>
              <a:gd name="connsiteX0" fmla="*/ 0 w 857433"/>
              <a:gd name="connsiteY0" fmla="*/ 0 h 5577840"/>
              <a:gd name="connsiteX1" fmla="*/ 853440 w 857433"/>
              <a:gd name="connsiteY1" fmla="*/ 701040 h 5577840"/>
              <a:gd name="connsiteX2" fmla="*/ 335280 w 857433"/>
              <a:gd name="connsiteY2" fmla="*/ 1386840 h 5577840"/>
              <a:gd name="connsiteX3" fmla="*/ 701040 w 857433"/>
              <a:gd name="connsiteY3" fmla="*/ 3200400 h 5577840"/>
              <a:gd name="connsiteX4" fmla="*/ 594360 w 857433"/>
              <a:gd name="connsiteY4" fmla="*/ 4358640 h 5577840"/>
              <a:gd name="connsiteX5" fmla="*/ 670560 w 857433"/>
              <a:gd name="connsiteY5" fmla="*/ 5577840 h 557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433" h="5577840">
                <a:moveTo>
                  <a:pt x="0" y="0"/>
                </a:moveTo>
                <a:cubicBezTo>
                  <a:pt x="398780" y="234950"/>
                  <a:pt x="797560" y="469900"/>
                  <a:pt x="853440" y="701040"/>
                </a:cubicBezTo>
                <a:cubicBezTo>
                  <a:pt x="909320" y="932180"/>
                  <a:pt x="360680" y="970280"/>
                  <a:pt x="335280" y="1386840"/>
                </a:cubicBezTo>
                <a:cubicBezTo>
                  <a:pt x="309880" y="1803400"/>
                  <a:pt x="657860" y="2705100"/>
                  <a:pt x="701040" y="3200400"/>
                </a:cubicBezTo>
                <a:cubicBezTo>
                  <a:pt x="744220" y="3695700"/>
                  <a:pt x="599440" y="3962400"/>
                  <a:pt x="594360" y="4358640"/>
                </a:cubicBezTo>
                <a:cubicBezTo>
                  <a:pt x="589280" y="4754880"/>
                  <a:pt x="629920" y="5166360"/>
                  <a:pt x="670560" y="557784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51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932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20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</Words>
  <Application>Microsoft Office PowerPoint</Application>
  <PresentationFormat>Prezentácia na obrazovke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Binárna sústava</vt:lpstr>
      <vt:lpstr>Čo je binárna sústava?</vt:lpstr>
      <vt:lpstr>Prečo?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Binárna sústava</dc:title>
  <dc:creator>SOŠ technická DS</dc:creator>
  <cp:lastModifiedBy>SOŠ technická DS</cp:lastModifiedBy>
  <cp:revision>3</cp:revision>
  <dcterms:created xsi:type="dcterms:W3CDTF">2013-09-30T11:38:33Z</dcterms:created>
  <dcterms:modified xsi:type="dcterms:W3CDTF">2013-09-30T12:23:21Z</dcterms:modified>
</cp:coreProperties>
</file>