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3" r:id="rId6"/>
    <p:sldId id="261" r:id="rId7"/>
    <p:sldId id="264" r:id="rId8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EF481992-8F07-4F1D-90DC-173894C294C0}" type="datetimeFigureOut">
              <a:rPr lang="sk-SK" smtClean="0"/>
              <a:t>6. 12. 2013</a:t>
            </a:fld>
            <a:endParaRPr lang="sk-SK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5DCA2ED-835D-426D-81D3-56FE0A91E66E}" type="slidenum">
              <a:rPr lang="sk-SK" smtClean="0"/>
              <a:t>‹#›</a:t>
            </a:fld>
            <a:endParaRPr lang="sk-SK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1992-8F07-4F1D-90DC-173894C294C0}" type="datetimeFigureOut">
              <a:rPr lang="sk-SK" smtClean="0"/>
              <a:t>6. 12. 2013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A2ED-835D-426D-81D3-56FE0A91E66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1992-8F07-4F1D-90DC-173894C294C0}" type="datetimeFigureOut">
              <a:rPr lang="sk-SK" smtClean="0"/>
              <a:t>6. 12. 2013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A2ED-835D-426D-81D3-56FE0A91E66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1992-8F07-4F1D-90DC-173894C294C0}" type="datetimeFigureOut">
              <a:rPr lang="sk-SK" smtClean="0"/>
              <a:t>6. 12. 2013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A2ED-835D-426D-81D3-56FE0A91E66E}" type="slidenum">
              <a:rPr lang="sk-SK" smtClean="0"/>
              <a:t>‹#›</a:t>
            </a:fld>
            <a:endParaRPr lang="sk-S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1992-8F07-4F1D-90DC-173894C294C0}" type="datetimeFigureOut">
              <a:rPr lang="sk-SK" smtClean="0"/>
              <a:t>6. 12. 2013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A2ED-835D-426D-81D3-56FE0A91E66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1992-8F07-4F1D-90DC-173894C294C0}" type="datetimeFigureOut">
              <a:rPr lang="sk-SK" smtClean="0"/>
              <a:t>6. 12. 2013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A2ED-835D-426D-81D3-56FE0A91E66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1992-8F07-4F1D-90DC-173894C294C0}" type="datetimeFigureOut">
              <a:rPr lang="sk-SK" smtClean="0"/>
              <a:t>6. 12. 2013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A2ED-835D-426D-81D3-56FE0A91E66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1992-8F07-4F1D-90DC-173894C294C0}" type="datetimeFigureOut">
              <a:rPr lang="sk-SK" smtClean="0"/>
              <a:t>6. 12. 2013</a:t>
            </a:fld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A2ED-835D-426D-81D3-56FE0A91E66E}" type="slidenum">
              <a:rPr lang="sk-SK" smtClean="0"/>
              <a:t>‹#›</a:t>
            </a:fld>
            <a:endParaRPr lang="sk-SK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1992-8F07-4F1D-90DC-173894C294C0}" type="datetimeFigureOut">
              <a:rPr lang="sk-SK" smtClean="0"/>
              <a:t>6. 12. 2013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A2ED-835D-426D-81D3-56FE0A91E66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1992-8F07-4F1D-90DC-173894C294C0}" type="datetimeFigureOut">
              <a:rPr lang="sk-SK" smtClean="0"/>
              <a:t>6. 12. 2013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A2ED-835D-426D-81D3-56FE0A91E66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1992-8F07-4F1D-90DC-173894C294C0}" type="datetimeFigureOut">
              <a:rPr lang="sk-SK" smtClean="0"/>
              <a:t>6. 12. 2013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A2ED-835D-426D-81D3-56FE0A91E66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EF481992-8F07-4F1D-90DC-173894C294C0}" type="datetimeFigureOut">
              <a:rPr lang="sk-SK" smtClean="0"/>
              <a:t>6. 12. 2013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35DCA2ED-835D-426D-81D3-56FE0A91E66E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 7. CASE </a:t>
            </a:r>
            <a:r>
              <a:rPr lang="sk-SK" dirty="0" smtClean="0"/>
              <a:t>vetvenie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4838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CASE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err="1"/>
              <a:t>Case</a:t>
            </a:r>
            <a:r>
              <a:rPr lang="sk-SK" dirty="0"/>
              <a:t> </a:t>
            </a:r>
            <a:r>
              <a:rPr lang="sk-SK" dirty="0" smtClean="0"/>
              <a:t>slúži na rozvetvenie </a:t>
            </a:r>
            <a:r>
              <a:rPr lang="sk-SK" dirty="0"/>
              <a:t>programu na </a:t>
            </a:r>
            <a:r>
              <a:rPr lang="sk-SK" dirty="0" smtClean="0"/>
              <a:t>niekoľko častí</a:t>
            </a:r>
            <a:r>
              <a:rPr lang="sk-SK" dirty="0"/>
              <a:t>, </a:t>
            </a:r>
            <a:r>
              <a:rPr lang="sk-SK" dirty="0" smtClean="0"/>
              <a:t>pričom program </a:t>
            </a:r>
            <a:r>
              <a:rPr lang="sk-SK" dirty="0"/>
              <a:t>využije </a:t>
            </a:r>
            <a:r>
              <a:rPr lang="sk-SK" dirty="0" smtClean="0"/>
              <a:t>len </a:t>
            </a:r>
            <a:r>
              <a:rPr lang="sk-SK" dirty="0"/>
              <a:t>jednu a </a:t>
            </a:r>
            <a:r>
              <a:rPr lang="sk-SK" dirty="0" smtClean="0"/>
              <a:t>ostatné preskočí</a:t>
            </a:r>
            <a:r>
              <a:rPr lang="sk-SK" dirty="0"/>
              <a:t>, </a:t>
            </a:r>
            <a:r>
              <a:rPr lang="sk-SK" dirty="0" smtClean="0"/>
              <a:t>v prípade prevedie </a:t>
            </a:r>
            <a:r>
              <a:rPr lang="sk-SK" dirty="0"/>
              <a:t>to, </a:t>
            </a:r>
            <a:r>
              <a:rPr lang="sk-SK" dirty="0"/>
              <a:t>č</a:t>
            </a:r>
            <a:r>
              <a:rPr lang="sk-SK" dirty="0" smtClean="0"/>
              <a:t>o uvedieme </a:t>
            </a:r>
            <a:r>
              <a:rPr lang="sk-SK" dirty="0"/>
              <a:t>v </a:t>
            </a:r>
            <a:r>
              <a:rPr lang="sk-SK" dirty="0" smtClean="0"/>
              <a:t>príkazu</a:t>
            </a:r>
            <a:r>
              <a:rPr lang="sk-SK" dirty="0"/>
              <a:t> </a:t>
            </a:r>
            <a:r>
              <a:rPr lang="sk-SK" b="1" dirty="0"/>
              <a:t>ELSE</a:t>
            </a:r>
            <a:r>
              <a:rPr lang="sk-SK" dirty="0"/>
              <a:t>. </a:t>
            </a:r>
            <a:r>
              <a:rPr lang="sk-SK" dirty="0" err="1"/>
              <a:t>Struktura</a:t>
            </a:r>
            <a:r>
              <a:rPr lang="sk-SK" dirty="0"/>
              <a:t> </a:t>
            </a:r>
            <a:r>
              <a:rPr lang="sk-SK" b="1" dirty="0"/>
              <a:t>CASE</a:t>
            </a:r>
            <a:r>
              <a:rPr lang="sk-SK" dirty="0"/>
              <a:t> je </a:t>
            </a:r>
            <a:r>
              <a:rPr lang="sk-SK" dirty="0" err="1"/>
              <a:t>vidět</a:t>
            </a:r>
            <a:r>
              <a:rPr lang="sk-SK" dirty="0"/>
              <a:t> na </a:t>
            </a:r>
            <a:r>
              <a:rPr lang="sk-SK" dirty="0" err="1"/>
              <a:t>příkladu</a:t>
            </a:r>
            <a:r>
              <a:rPr lang="sk-SK" dirty="0"/>
              <a:t>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6089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Datové</a:t>
            </a:r>
            <a:r>
              <a:rPr lang="sk-SK" dirty="0" smtClean="0"/>
              <a:t> typy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Môžeme</a:t>
            </a:r>
            <a:r>
              <a:rPr lang="hu-HU" dirty="0" smtClean="0"/>
              <a:t> </a:t>
            </a:r>
            <a:r>
              <a:rPr lang="hu-HU" dirty="0" err="1" smtClean="0"/>
              <a:t>použiť</a:t>
            </a:r>
            <a:r>
              <a:rPr lang="hu-HU" dirty="0" smtClean="0"/>
              <a:t> len </a:t>
            </a:r>
            <a:r>
              <a:rPr lang="hu-HU" dirty="0" err="1" smtClean="0"/>
              <a:t>dátové</a:t>
            </a:r>
            <a:r>
              <a:rPr lang="hu-HU" dirty="0" smtClean="0"/>
              <a:t> </a:t>
            </a:r>
            <a:r>
              <a:rPr lang="hu-HU" dirty="0" err="1" smtClean="0"/>
              <a:t>typy</a:t>
            </a:r>
            <a:r>
              <a:rPr lang="hu-HU" dirty="0" smtClean="0"/>
              <a:t> </a:t>
            </a:r>
            <a:r>
              <a:rPr lang="hu-HU" dirty="0"/>
              <a:t> </a:t>
            </a:r>
            <a:r>
              <a:rPr lang="hu-HU" b="1" dirty="0"/>
              <a:t>integer</a:t>
            </a:r>
            <a:r>
              <a:rPr lang="hu-HU" dirty="0"/>
              <a:t>, </a:t>
            </a:r>
            <a:r>
              <a:rPr lang="hu-HU" b="1" dirty="0"/>
              <a:t>byte</a:t>
            </a:r>
            <a:r>
              <a:rPr lang="hu-HU" dirty="0"/>
              <a:t>, </a:t>
            </a:r>
            <a:r>
              <a:rPr lang="hu-HU" b="1" dirty="0" err="1"/>
              <a:t>char</a:t>
            </a:r>
            <a:r>
              <a:rPr lang="hu-HU" dirty="0"/>
              <a:t> </a:t>
            </a:r>
            <a:r>
              <a:rPr lang="hu-HU" dirty="0" smtClean="0"/>
              <a:t>.</a:t>
            </a:r>
            <a:endParaRPr lang="hu-HU" dirty="0" smtClean="0"/>
          </a:p>
          <a:p>
            <a:r>
              <a:rPr lang="sk-SK" b="1" dirty="0" smtClean="0">
                <a:solidFill>
                  <a:srgbClr val="FF0000"/>
                </a:solidFill>
              </a:rPr>
              <a:t>Nemôžeme použiť </a:t>
            </a:r>
            <a:r>
              <a:rPr lang="sk-SK" dirty="0"/>
              <a:t> </a:t>
            </a:r>
            <a:r>
              <a:rPr lang="sk-SK" b="1" dirty="0" err="1"/>
              <a:t>real</a:t>
            </a:r>
            <a:r>
              <a:rPr lang="sk-SK" dirty="0"/>
              <a:t>, </a:t>
            </a:r>
            <a:r>
              <a:rPr lang="sk-SK" b="1" dirty="0" err="1" smtClean="0"/>
              <a:t>string</a:t>
            </a:r>
            <a:r>
              <a:rPr lang="sk-SK" dirty="0" smtClean="0"/>
              <a:t>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5762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7584" y="692696"/>
            <a:ext cx="7024744" cy="1143000"/>
          </a:xfrm>
        </p:spPr>
        <p:txBody>
          <a:bodyPr/>
          <a:lstStyle/>
          <a:p>
            <a:r>
              <a:rPr lang="sk-SK" dirty="0" smtClean="0"/>
              <a:t>Program Známka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11560" y="1772816"/>
            <a:ext cx="7344816" cy="5616624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sk-SK" sz="1800" b="1" dirty="0"/>
              <a:t>program</a:t>
            </a:r>
            <a:r>
              <a:rPr lang="sk-SK" sz="1800" dirty="0"/>
              <a:t> </a:t>
            </a:r>
            <a:r>
              <a:rPr lang="sk-SK" sz="1800" dirty="0" err="1"/>
              <a:t>znamky</a:t>
            </a:r>
            <a:r>
              <a:rPr lang="sk-SK" sz="1800" dirty="0"/>
              <a:t>; </a:t>
            </a:r>
            <a:endParaRPr lang="sk-SK" sz="1800" dirty="0" smtClean="0"/>
          </a:p>
          <a:p>
            <a:pPr marL="68580" indent="0">
              <a:buNone/>
            </a:pPr>
            <a:r>
              <a:rPr lang="sk-SK" sz="1800" b="1" dirty="0" smtClean="0"/>
              <a:t>var</a:t>
            </a:r>
            <a:r>
              <a:rPr lang="sk-SK" sz="1800" dirty="0" smtClean="0"/>
              <a:t> </a:t>
            </a:r>
            <a:r>
              <a:rPr lang="sk-SK" sz="1800" dirty="0" err="1" smtClean="0"/>
              <a:t>znamka:integer</a:t>
            </a:r>
            <a:r>
              <a:rPr lang="sk-SK" sz="1800" dirty="0" smtClean="0"/>
              <a:t>;</a:t>
            </a:r>
          </a:p>
          <a:p>
            <a:pPr marL="68580" indent="0">
              <a:buNone/>
            </a:pPr>
            <a:r>
              <a:rPr lang="sk-SK" sz="1800" dirty="0" smtClean="0"/>
              <a:t> </a:t>
            </a:r>
            <a:r>
              <a:rPr lang="sk-SK" sz="1800" b="1" dirty="0" err="1"/>
              <a:t>Begin</a:t>
            </a:r>
            <a:r>
              <a:rPr lang="sk-SK" sz="1800" dirty="0"/>
              <a:t> </a:t>
            </a:r>
            <a:r>
              <a:rPr lang="sk-SK" sz="1800" dirty="0" err="1"/>
              <a:t>writeln</a:t>
            </a:r>
            <a:r>
              <a:rPr lang="sk-SK" sz="1800" dirty="0"/>
              <a:t>('</a:t>
            </a:r>
            <a:r>
              <a:rPr lang="sk-SK" sz="1800" dirty="0" err="1"/>
              <a:t>zadej</a:t>
            </a:r>
            <a:r>
              <a:rPr lang="sk-SK" sz="1800" dirty="0"/>
              <a:t> </a:t>
            </a:r>
            <a:r>
              <a:rPr lang="sk-SK" sz="1800" dirty="0" err="1"/>
              <a:t>cislo</a:t>
            </a:r>
            <a:r>
              <a:rPr lang="sk-SK" sz="1800" dirty="0"/>
              <a:t>: </a:t>
            </a:r>
            <a:r>
              <a:rPr lang="sk-SK" sz="1800" dirty="0" smtClean="0"/>
              <a:t>');</a:t>
            </a:r>
          </a:p>
          <a:p>
            <a:pPr marL="68580" indent="0">
              <a:buNone/>
            </a:pPr>
            <a:r>
              <a:rPr lang="sk-SK" sz="1800" dirty="0" smtClean="0"/>
              <a:t> </a:t>
            </a:r>
            <a:r>
              <a:rPr lang="sk-SK" sz="1800" dirty="0" err="1"/>
              <a:t>readln</a:t>
            </a:r>
            <a:r>
              <a:rPr lang="sk-SK" sz="1800" dirty="0"/>
              <a:t>(</a:t>
            </a:r>
            <a:r>
              <a:rPr lang="sk-SK" sz="1800" dirty="0" err="1"/>
              <a:t>znamka</a:t>
            </a:r>
            <a:r>
              <a:rPr lang="sk-SK" sz="1800" dirty="0" smtClean="0"/>
              <a:t>);</a:t>
            </a:r>
          </a:p>
          <a:p>
            <a:pPr marL="68580" indent="0">
              <a:buNone/>
            </a:pPr>
            <a:r>
              <a:rPr lang="sk-SK" sz="1800" dirty="0" smtClean="0"/>
              <a:t> </a:t>
            </a:r>
            <a:r>
              <a:rPr lang="sk-SK" sz="1800" b="1" dirty="0" err="1"/>
              <a:t>Case</a:t>
            </a:r>
            <a:r>
              <a:rPr lang="sk-SK" sz="1800" dirty="0"/>
              <a:t> </a:t>
            </a:r>
            <a:r>
              <a:rPr lang="sk-SK" sz="1800" dirty="0" err="1"/>
              <a:t>znamka</a:t>
            </a:r>
            <a:r>
              <a:rPr lang="sk-SK" sz="1800" dirty="0"/>
              <a:t> </a:t>
            </a:r>
            <a:r>
              <a:rPr lang="sk-SK" sz="1800" b="1" dirty="0" err="1"/>
              <a:t>of</a:t>
            </a:r>
            <a:r>
              <a:rPr lang="sk-SK" sz="1800" dirty="0"/>
              <a:t> </a:t>
            </a:r>
            <a:endParaRPr lang="sk-SK" sz="1800" dirty="0" smtClean="0"/>
          </a:p>
          <a:p>
            <a:pPr marL="68580" indent="0">
              <a:buNone/>
            </a:pPr>
            <a:r>
              <a:rPr lang="sk-SK" sz="1800" dirty="0" smtClean="0"/>
              <a:t>1 </a:t>
            </a:r>
            <a:r>
              <a:rPr lang="sk-SK" sz="1800" dirty="0"/>
              <a:t>: </a:t>
            </a:r>
            <a:r>
              <a:rPr lang="sk-SK" sz="1800" dirty="0" err="1"/>
              <a:t>writeln</a:t>
            </a:r>
            <a:r>
              <a:rPr lang="sk-SK" sz="1800" dirty="0"/>
              <a:t>('</a:t>
            </a:r>
            <a:r>
              <a:rPr lang="sk-SK" sz="1800" dirty="0" err="1"/>
              <a:t>vyborny</a:t>
            </a:r>
            <a:r>
              <a:rPr lang="sk-SK" sz="1800" dirty="0"/>
              <a:t>'); </a:t>
            </a:r>
            <a:endParaRPr lang="sk-SK" sz="1800" dirty="0" smtClean="0"/>
          </a:p>
          <a:p>
            <a:pPr marL="68580" indent="0">
              <a:buNone/>
            </a:pPr>
            <a:r>
              <a:rPr lang="sk-SK" sz="1800" dirty="0" smtClean="0"/>
              <a:t>2 </a:t>
            </a:r>
            <a:r>
              <a:rPr lang="sk-SK" sz="1800" dirty="0"/>
              <a:t>: </a:t>
            </a:r>
            <a:r>
              <a:rPr lang="sk-SK" sz="1800" dirty="0" err="1"/>
              <a:t>writeln</a:t>
            </a:r>
            <a:r>
              <a:rPr lang="sk-SK" sz="1800" dirty="0"/>
              <a:t>('</a:t>
            </a:r>
            <a:r>
              <a:rPr lang="sk-SK" sz="1800" dirty="0" err="1"/>
              <a:t>chvalitebny</a:t>
            </a:r>
            <a:r>
              <a:rPr lang="sk-SK" sz="1800" dirty="0"/>
              <a:t>'); </a:t>
            </a:r>
            <a:endParaRPr lang="sk-SK" sz="1800" dirty="0" smtClean="0"/>
          </a:p>
          <a:p>
            <a:pPr marL="68580" indent="0">
              <a:buNone/>
            </a:pPr>
            <a:r>
              <a:rPr lang="sk-SK" sz="1800" dirty="0" smtClean="0"/>
              <a:t>3 </a:t>
            </a:r>
            <a:r>
              <a:rPr lang="sk-SK" sz="1800" dirty="0"/>
              <a:t>: </a:t>
            </a:r>
            <a:r>
              <a:rPr lang="sk-SK" sz="1800" dirty="0" err="1"/>
              <a:t>writeln</a:t>
            </a:r>
            <a:r>
              <a:rPr lang="sk-SK" sz="1800" dirty="0"/>
              <a:t>('</a:t>
            </a:r>
            <a:r>
              <a:rPr lang="sk-SK" sz="1800" dirty="0" err="1"/>
              <a:t>dobry</a:t>
            </a:r>
            <a:r>
              <a:rPr lang="sk-SK" sz="1800" dirty="0" smtClean="0"/>
              <a:t>');</a:t>
            </a:r>
          </a:p>
          <a:p>
            <a:pPr marL="68580" indent="0">
              <a:buNone/>
            </a:pPr>
            <a:r>
              <a:rPr lang="sk-SK" sz="1800" dirty="0" smtClean="0"/>
              <a:t> </a:t>
            </a:r>
            <a:r>
              <a:rPr lang="sk-SK" sz="1800" dirty="0"/>
              <a:t>4 : </a:t>
            </a:r>
            <a:r>
              <a:rPr lang="sk-SK" sz="1800" dirty="0" err="1"/>
              <a:t>writeln</a:t>
            </a:r>
            <a:r>
              <a:rPr lang="sk-SK" sz="1800" dirty="0"/>
              <a:t>('</a:t>
            </a:r>
            <a:r>
              <a:rPr lang="sk-SK" sz="1800" dirty="0" err="1"/>
              <a:t>dostatecny</a:t>
            </a:r>
            <a:r>
              <a:rPr lang="sk-SK" sz="1800" dirty="0" smtClean="0"/>
              <a:t>');</a:t>
            </a:r>
          </a:p>
          <a:p>
            <a:pPr marL="68580" indent="0">
              <a:buNone/>
            </a:pPr>
            <a:r>
              <a:rPr lang="sk-SK" sz="1800" dirty="0" smtClean="0"/>
              <a:t> </a:t>
            </a:r>
            <a:r>
              <a:rPr lang="sk-SK" sz="1800" dirty="0"/>
              <a:t>5 : </a:t>
            </a:r>
            <a:r>
              <a:rPr lang="sk-SK" sz="1800" dirty="0" err="1"/>
              <a:t>writeln</a:t>
            </a:r>
            <a:r>
              <a:rPr lang="sk-SK" sz="1800" dirty="0"/>
              <a:t>('</a:t>
            </a:r>
            <a:r>
              <a:rPr lang="sk-SK" sz="1800" dirty="0" err="1"/>
              <a:t>nedostatecny</a:t>
            </a:r>
            <a:r>
              <a:rPr lang="sk-SK" sz="1800" dirty="0" smtClean="0"/>
              <a:t>') </a:t>
            </a:r>
          </a:p>
          <a:p>
            <a:pPr marL="68580" indent="0">
              <a:buNone/>
            </a:pPr>
            <a:r>
              <a:rPr lang="sk-SK" sz="1800" b="1" dirty="0" err="1" smtClean="0"/>
              <a:t>else</a:t>
            </a:r>
            <a:r>
              <a:rPr lang="sk-SK" sz="1800" dirty="0" smtClean="0"/>
              <a:t> </a:t>
            </a:r>
            <a:r>
              <a:rPr lang="sk-SK" sz="1800" dirty="0" err="1"/>
              <a:t>writeln</a:t>
            </a:r>
            <a:r>
              <a:rPr lang="sk-SK" sz="1800" dirty="0"/>
              <a:t>('</a:t>
            </a:r>
            <a:r>
              <a:rPr lang="sk-SK" sz="1800" dirty="0" err="1"/>
              <a:t>neni</a:t>
            </a:r>
            <a:r>
              <a:rPr lang="sk-SK" sz="1800" dirty="0"/>
              <a:t> </a:t>
            </a:r>
            <a:r>
              <a:rPr lang="sk-SK" sz="1800" dirty="0" err="1"/>
              <a:t>znamka</a:t>
            </a:r>
            <a:r>
              <a:rPr lang="sk-SK" sz="1800" dirty="0" smtClean="0"/>
              <a:t>');</a:t>
            </a:r>
          </a:p>
          <a:p>
            <a:pPr marL="68580" indent="0">
              <a:buNone/>
            </a:pPr>
            <a:r>
              <a:rPr lang="sk-SK" sz="1800" dirty="0" smtClean="0"/>
              <a:t>End;</a:t>
            </a:r>
          </a:p>
          <a:p>
            <a:pPr marL="68580" indent="0">
              <a:buNone/>
            </a:pPr>
            <a:r>
              <a:rPr lang="sk-SK" sz="1800" dirty="0" smtClean="0"/>
              <a:t> </a:t>
            </a:r>
            <a:r>
              <a:rPr lang="sk-SK" sz="1800" dirty="0" err="1"/>
              <a:t>readln</a:t>
            </a:r>
            <a:r>
              <a:rPr lang="sk-SK" sz="1800" dirty="0"/>
              <a:t>; </a:t>
            </a:r>
            <a:endParaRPr lang="sk-SK" sz="1800" dirty="0" smtClean="0"/>
          </a:p>
          <a:p>
            <a:pPr marL="68580" indent="0">
              <a:buNone/>
            </a:pPr>
            <a:r>
              <a:rPr lang="sk-SK" sz="1800" b="1" dirty="0" smtClean="0"/>
              <a:t>end.</a:t>
            </a:r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317904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Program Znaky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68580" indent="0">
              <a:buNone/>
            </a:pPr>
            <a:r>
              <a:rPr lang="sk-SK" b="1" dirty="0"/>
              <a:t>program</a:t>
            </a:r>
            <a:r>
              <a:rPr lang="sk-SK" dirty="0"/>
              <a:t> znaky</a:t>
            </a:r>
            <a:r>
              <a:rPr lang="sk-SK" dirty="0" smtClean="0"/>
              <a:t>;</a:t>
            </a:r>
          </a:p>
          <a:p>
            <a:pPr marL="68580" indent="0">
              <a:buNone/>
            </a:pPr>
            <a:r>
              <a:rPr lang="sk-SK" dirty="0" smtClean="0"/>
              <a:t> </a:t>
            </a:r>
            <a:r>
              <a:rPr lang="sk-SK" b="1" dirty="0"/>
              <a:t>var</a:t>
            </a:r>
            <a:r>
              <a:rPr lang="sk-SK" dirty="0"/>
              <a:t> Z:char; </a:t>
            </a:r>
            <a:endParaRPr lang="sk-SK" dirty="0" smtClean="0"/>
          </a:p>
          <a:p>
            <a:pPr marL="68580" indent="0">
              <a:buNone/>
            </a:pPr>
            <a:r>
              <a:rPr lang="sk-SK" b="1" dirty="0" err="1" smtClean="0"/>
              <a:t>Begin</a:t>
            </a:r>
            <a:endParaRPr lang="sk-SK" b="1" dirty="0" smtClean="0"/>
          </a:p>
          <a:p>
            <a:pPr marL="68580" indent="0">
              <a:buNone/>
            </a:pPr>
            <a:r>
              <a:rPr lang="sk-SK" dirty="0" smtClean="0"/>
              <a:t> </a:t>
            </a:r>
            <a:r>
              <a:rPr lang="sk-SK" dirty="0" err="1"/>
              <a:t>writeln</a:t>
            </a:r>
            <a:r>
              <a:rPr lang="sk-SK" dirty="0"/>
              <a:t>('</a:t>
            </a:r>
            <a:r>
              <a:rPr lang="sk-SK" dirty="0" err="1"/>
              <a:t>zadej</a:t>
            </a:r>
            <a:r>
              <a:rPr lang="sk-SK" dirty="0"/>
              <a:t> znak: </a:t>
            </a:r>
            <a:r>
              <a:rPr lang="sk-SK" dirty="0" smtClean="0"/>
              <a:t>');</a:t>
            </a:r>
          </a:p>
          <a:p>
            <a:pPr marL="68580" indent="0">
              <a:buNone/>
            </a:pPr>
            <a:r>
              <a:rPr lang="sk-SK" dirty="0" smtClean="0"/>
              <a:t> </a:t>
            </a:r>
            <a:r>
              <a:rPr lang="sk-SK" dirty="0" err="1" smtClean="0"/>
              <a:t>readln</a:t>
            </a:r>
            <a:r>
              <a:rPr lang="sk-SK" dirty="0" smtClean="0"/>
              <a:t>(Z); </a:t>
            </a:r>
          </a:p>
          <a:p>
            <a:pPr marL="68580" indent="0">
              <a:buNone/>
            </a:pPr>
            <a:r>
              <a:rPr lang="sk-SK" b="1" dirty="0" err="1" smtClean="0"/>
              <a:t>Case</a:t>
            </a:r>
            <a:r>
              <a:rPr lang="sk-SK" dirty="0" smtClean="0"/>
              <a:t> </a:t>
            </a:r>
            <a:r>
              <a:rPr lang="sk-SK" dirty="0"/>
              <a:t>Z </a:t>
            </a:r>
            <a:r>
              <a:rPr lang="sk-SK" b="1" dirty="0" err="1" smtClean="0"/>
              <a:t>of</a:t>
            </a:r>
            <a:endParaRPr lang="sk-SK" b="1" dirty="0" smtClean="0"/>
          </a:p>
          <a:p>
            <a:pPr marL="68580" indent="0">
              <a:buNone/>
            </a:pPr>
            <a:r>
              <a:rPr lang="sk-SK" dirty="0" smtClean="0"/>
              <a:t> </a:t>
            </a:r>
            <a:r>
              <a:rPr lang="sk-SK" dirty="0"/>
              <a:t>'A'..'Z' : </a:t>
            </a:r>
            <a:r>
              <a:rPr lang="sk-SK" dirty="0" err="1"/>
              <a:t>writeln</a:t>
            </a:r>
            <a:r>
              <a:rPr lang="sk-SK" dirty="0"/>
              <a:t>(Z,' je </a:t>
            </a:r>
            <a:r>
              <a:rPr lang="sk-SK" dirty="0" err="1"/>
              <a:t>velke</a:t>
            </a:r>
            <a:r>
              <a:rPr lang="sk-SK" dirty="0"/>
              <a:t> </a:t>
            </a:r>
            <a:r>
              <a:rPr lang="sk-SK" dirty="0" err="1"/>
              <a:t>pismeno</a:t>
            </a:r>
            <a:r>
              <a:rPr lang="sk-SK" dirty="0"/>
              <a:t>'); </a:t>
            </a:r>
            <a:endParaRPr lang="sk-SK" dirty="0" smtClean="0"/>
          </a:p>
          <a:p>
            <a:pPr marL="68580" indent="0">
              <a:buNone/>
            </a:pPr>
            <a:r>
              <a:rPr lang="sk-SK" dirty="0" smtClean="0"/>
              <a:t>'</a:t>
            </a:r>
            <a:r>
              <a:rPr lang="sk-SK" dirty="0" err="1" smtClean="0"/>
              <a:t>a</a:t>
            </a:r>
            <a:r>
              <a:rPr lang="sk-SK" dirty="0" err="1"/>
              <a:t>'..'z</a:t>
            </a:r>
            <a:r>
              <a:rPr lang="sk-SK" dirty="0"/>
              <a:t>' : </a:t>
            </a:r>
            <a:r>
              <a:rPr lang="sk-SK" dirty="0" err="1"/>
              <a:t>writeln</a:t>
            </a:r>
            <a:r>
              <a:rPr lang="sk-SK" dirty="0"/>
              <a:t>(Z,' je </a:t>
            </a:r>
            <a:r>
              <a:rPr lang="sk-SK" dirty="0" err="1"/>
              <a:t>male</a:t>
            </a:r>
            <a:r>
              <a:rPr lang="sk-SK" dirty="0"/>
              <a:t> </a:t>
            </a:r>
            <a:r>
              <a:rPr lang="sk-SK" dirty="0" err="1"/>
              <a:t>pismeno</a:t>
            </a:r>
            <a:r>
              <a:rPr lang="sk-SK" dirty="0" smtClean="0"/>
              <a:t>');</a:t>
            </a:r>
          </a:p>
          <a:p>
            <a:pPr marL="68580" indent="0">
              <a:buNone/>
            </a:pPr>
            <a:r>
              <a:rPr lang="sk-SK" dirty="0" smtClean="0"/>
              <a:t> </a:t>
            </a:r>
            <a:r>
              <a:rPr lang="sk-SK" dirty="0"/>
              <a:t>'0'..'9' : </a:t>
            </a:r>
            <a:r>
              <a:rPr lang="sk-SK" dirty="0" err="1"/>
              <a:t>writeln</a:t>
            </a:r>
            <a:r>
              <a:rPr lang="sk-SK" dirty="0"/>
              <a:t>(Z,' je </a:t>
            </a:r>
            <a:r>
              <a:rPr lang="sk-SK" dirty="0" err="1"/>
              <a:t>cislice</a:t>
            </a:r>
            <a:r>
              <a:rPr lang="sk-SK" dirty="0" smtClean="0"/>
              <a:t>')</a:t>
            </a:r>
          </a:p>
          <a:p>
            <a:pPr marL="68580" indent="0">
              <a:buNone/>
            </a:pPr>
            <a:r>
              <a:rPr lang="sk-SK" b="1" dirty="0" err="1" smtClean="0"/>
              <a:t>else</a:t>
            </a:r>
            <a:r>
              <a:rPr lang="sk-SK" dirty="0" smtClean="0"/>
              <a:t> </a:t>
            </a:r>
            <a:r>
              <a:rPr lang="sk-SK" dirty="0" err="1"/>
              <a:t>writeln</a:t>
            </a:r>
            <a:r>
              <a:rPr lang="sk-SK" dirty="0"/>
              <a:t>(Z,' je </a:t>
            </a:r>
            <a:r>
              <a:rPr lang="sk-SK" dirty="0" err="1"/>
              <a:t>jiny</a:t>
            </a:r>
            <a:r>
              <a:rPr lang="sk-SK" dirty="0"/>
              <a:t> znak</a:t>
            </a:r>
            <a:r>
              <a:rPr lang="sk-SK" dirty="0" smtClean="0"/>
              <a:t>');</a:t>
            </a:r>
          </a:p>
          <a:p>
            <a:pPr marL="68580" indent="0">
              <a:buNone/>
            </a:pPr>
            <a:r>
              <a:rPr lang="sk-SK" dirty="0" smtClean="0"/>
              <a:t> </a:t>
            </a:r>
            <a:r>
              <a:rPr lang="sk-SK" dirty="0" err="1"/>
              <a:t>readln</a:t>
            </a:r>
            <a:r>
              <a:rPr lang="sk-SK" dirty="0"/>
              <a:t>; </a:t>
            </a:r>
            <a:endParaRPr lang="sk-SK" dirty="0" smtClean="0"/>
          </a:p>
          <a:p>
            <a:pPr marL="68580" indent="0">
              <a:buNone/>
            </a:pPr>
            <a:r>
              <a:rPr lang="sk-SK" b="1" dirty="0" smtClean="0"/>
              <a:t>end</a:t>
            </a:r>
            <a:r>
              <a:rPr lang="sk-SK" b="1" dirty="0"/>
              <a:t>.</a:t>
            </a:r>
            <a:r>
              <a:rPr lang="sk-S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738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Úloha1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Napíšme</a:t>
            </a:r>
            <a:r>
              <a:rPr lang="hu-HU" dirty="0" smtClean="0"/>
              <a:t> program, </a:t>
            </a:r>
            <a:r>
              <a:rPr lang="hu-HU" dirty="0" err="1" smtClean="0"/>
              <a:t>čo</a:t>
            </a:r>
            <a:r>
              <a:rPr lang="hu-HU" dirty="0" smtClean="0"/>
              <a:t> </a:t>
            </a:r>
            <a:r>
              <a:rPr lang="hu-HU" dirty="0" err="1" smtClean="0"/>
              <a:t>pre</a:t>
            </a:r>
            <a:r>
              <a:rPr lang="hu-HU" dirty="0" smtClean="0"/>
              <a:t> </a:t>
            </a:r>
            <a:r>
              <a:rPr lang="hu-HU" dirty="0" err="1" smtClean="0"/>
              <a:t>načítané</a:t>
            </a:r>
            <a:r>
              <a:rPr lang="hu-HU" dirty="0" smtClean="0"/>
              <a:t> </a:t>
            </a:r>
            <a:r>
              <a:rPr lang="hu-HU" dirty="0" err="1" smtClean="0"/>
              <a:t>číslo</a:t>
            </a:r>
            <a:r>
              <a:rPr lang="hu-HU" dirty="0" smtClean="0"/>
              <a:t> </a:t>
            </a:r>
            <a:r>
              <a:rPr lang="hu-HU" b="1" dirty="0" smtClean="0"/>
              <a:t>N</a:t>
            </a:r>
            <a:r>
              <a:rPr lang="hu-HU" dirty="0" smtClean="0"/>
              <a:t> </a:t>
            </a:r>
            <a:r>
              <a:rPr lang="hu-HU" dirty="0" err="1" smtClean="0"/>
              <a:t>vypíše</a:t>
            </a:r>
            <a:r>
              <a:rPr lang="hu-HU" dirty="0" smtClean="0"/>
              <a:t> </a:t>
            </a:r>
            <a:r>
              <a:rPr lang="hu-HU" dirty="0" err="1" smtClean="0"/>
              <a:t>deň</a:t>
            </a:r>
            <a:r>
              <a:rPr lang="hu-HU" dirty="0" smtClean="0"/>
              <a:t> v </a:t>
            </a:r>
            <a:r>
              <a:rPr lang="hu-HU" dirty="0" err="1" smtClean="0"/>
              <a:t>týždni</a:t>
            </a:r>
            <a:r>
              <a:rPr lang="hu-HU" dirty="0" smtClean="0"/>
              <a:t>, </a:t>
            </a:r>
            <a:r>
              <a:rPr lang="hu-HU" dirty="0" err="1" smtClean="0"/>
              <a:t>ináč</a:t>
            </a:r>
            <a:r>
              <a:rPr lang="hu-HU" dirty="0" smtClean="0"/>
              <a:t> </a:t>
            </a:r>
            <a:r>
              <a:rPr lang="hu-HU" dirty="0" err="1" smtClean="0"/>
              <a:t>vypíše</a:t>
            </a:r>
            <a:r>
              <a:rPr lang="hu-HU" dirty="0" smtClean="0"/>
              <a:t>, </a:t>
            </a:r>
            <a:r>
              <a:rPr lang="hu-HU" dirty="0" err="1" smtClean="0"/>
              <a:t>že</a:t>
            </a:r>
            <a:r>
              <a:rPr lang="hu-HU" dirty="0" smtClean="0"/>
              <a:t> „</a:t>
            </a:r>
            <a:r>
              <a:rPr lang="hu-HU" dirty="0" err="1" smtClean="0"/>
              <a:t>Taký</a:t>
            </a:r>
            <a:r>
              <a:rPr lang="hu-HU" dirty="0" smtClean="0"/>
              <a:t> </a:t>
            </a:r>
            <a:r>
              <a:rPr lang="hu-HU" dirty="0" err="1" smtClean="0"/>
              <a:t>deň</a:t>
            </a:r>
            <a:r>
              <a:rPr lang="hu-HU" dirty="0" smtClean="0"/>
              <a:t> </a:t>
            </a:r>
            <a:r>
              <a:rPr lang="hu-HU" dirty="0" err="1" smtClean="0"/>
              <a:t>nie</a:t>
            </a:r>
            <a:r>
              <a:rPr lang="hu-HU" dirty="0" smtClean="0"/>
              <a:t> </a:t>
            </a:r>
            <a:r>
              <a:rPr lang="hu-HU" dirty="0" err="1" smtClean="0"/>
              <a:t>je</a:t>
            </a:r>
            <a:r>
              <a:rPr lang="hu-HU" dirty="0" smtClean="0"/>
              <a:t>”.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3785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 logiku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dirty="0"/>
              <a:t>Napíšte postupnosť príkazov, ktorá vymení obsah dvoch premenných bez použitia tretej premennej.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3623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473</TotalTime>
  <Words>217</Words>
  <Application>Microsoft Office PowerPoint</Application>
  <PresentationFormat>Prezentácia na obrazovke (4:3)</PresentationFormat>
  <Paragraphs>38</Paragraphs>
  <Slides>7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8" baseType="lpstr">
      <vt:lpstr>Austin</vt:lpstr>
      <vt:lpstr> 7. CASE vetvenie</vt:lpstr>
      <vt:lpstr>CASE</vt:lpstr>
      <vt:lpstr>Datové typy</vt:lpstr>
      <vt:lpstr>Program Známka</vt:lpstr>
      <vt:lpstr>Program Znaky</vt:lpstr>
      <vt:lpstr>Úloha1</vt:lpstr>
      <vt:lpstr>Na logiku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 CASE elágazás</dc:title>
  <dc:creator>SOŠ technická DS</dc:creator>
  <cp:lastModifiedBy>SOŠ technická DS</cp:lastModifiedBy>
  <cp:revision>8</cp:revision>
  <dcterms:created xsi:type="dcterms:W3CDTF">2013-11-29T04:10:18Z</dcterms:created>
  <dcterms:modified xsi:type="dcterms:W3CDTF">2013-12-06T15:20:23Z</dcterms:modified>
</cp:coreProperties>
</file>