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9" r:id="rId5"/>
    <p:sldId id="266" r:id="rId6"/>
    <p:sldId id="267" r:id="rId7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EF76267-3714-4905-A4DF-1E5D83E762BA}" type="datetimeFigureOut">
              <a:rPr lang="sk-SK" smtClean="0"/>
              <a:t>14. 2. 2014</a:t>
            </a:fld>
            <a:endParaRPr lang="sk-SK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3FB226B-2E72-416B-9A9B-D2A3A5006969}" type="slidenum">
              <a:rPr lang="sk-SK" smtClean="0"/>
              <a:t>‹#›</a:t>
            </a:fld>
            <a:endParaRPr lang="sk-SK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76267-3714-4905-A4DF-1E5D83E762BA}" type="datetimeFigureOut">
              <a:rPr lang="sk-SK" smtClean="0"/>
              <a:t>14. 2. 2014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B226B-2E72-416B-9A9B-D2A3A500696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76267-3714-4905-A4DF-1E5D83E762BA}" type="datetimeFigureOut">
              <a:rPr lang="sk-SK" smtClean="0"/>
              <a:t>14. 2. 2014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B226B-2E72-416B-9A9B-D2A3A500696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76267-3714-4905-A4DF-1E5D83E762BA}" type="datetimeFigureOut">
              <a:rPr lang="sk-SK" smtClean="0"/>
              <a:t>14. 2. 2014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B226B-2E72-416B-9A9B-D2A3A5006969}" type="slidenum">
              <a:rPr lang="sk-SK" smtClean="0"/>
              <a:t>‹#›</a:t>
            </a:fld>
            <a:endParaRPr lang="sk-S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76267-3714-4905-A4DF-1E5D83E762BA}" type="datetimeFigureOut">
              <a:rPr lang="sk-SK" smtClean="0"/>
              <a:t>14. 2. 2014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B226B-2E72-416B-9A9B-D2A3A500696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76267-3714-4905-A4DF-1E5D83E762BA}" type="datetimeFigureOut">
              <a:rPr lang="sk-SK" smtClean="0"/>
              <a:t>14. 2. 2014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B226B-2E72-416B-9A9B-D2A3A500696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76267-3714-4905-A4DF-1E5D83E762BA}" type="datetimeFigureOut">
              <a:rPr lang="sk-SK" smtClean="0"/>
              <a:t>14. 2. 2014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B226B-2E72-416B-9A9B-D2A3A500696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76267-3714-4905-A4DF-1E5D83E762BA}" type="datetimeFigureOut">
              <a:rPr lang="sk-SK" smtClean="0"/>
              <a:t>14. 2. 2014</a:t>
            </a:fld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B226B-2E72-416B-9A9B-D2A3A5006969}" type="slidenum">
              <a:rPr lang="sk-SK" smtClean="0"/>
              <a:t>‹#›</a:t>
            </a:fld>
            <a:endParaRPr lang="sk-SK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76267-3714-4905-A4DF-1E5D83E762BA}" type="datetimeFigureOut">
              <a:rPr lang="sk-SK" smtClean="0"/>
              <a:t>14. 2. 2014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B226B-2E72-416B-9A9B-D2A3A500696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76267-3714-4905-A4DF-1E5D83E762BA}" type="datetimeFigureOut">
              <a:rPr lang="sk-SK" smtClean="0"/>
              <a:t>14. 2. 2014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B226B-2E72-416B-9A9B-D2A3A500696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76267-3714-4905-A4DF-1E5D83E762BA}" type="datetimeFigureOut">
              <a:rPr lang="sk-SK" smtClean="0"/>
              <a:t>14. 2. 2014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B226B-2E72-416B-9A9B-D2A3A500696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EF76267-3714-4905-A4DF-1E5D83E762BA}" type="datetimeFigureOut">
              <a:rPr lang="sk-SK" smtClean="0"/>
              <a:t>14. 2. 2014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3FB226B-2E72-416B-9A9B-D2A3A5006969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smtClean="0"/>
              <a:t>Podprogramy(procedúry), funkcie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8774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Podprogram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  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3615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Procedure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/>
              <a:t>     </a:t>
            </a:r>
            <a:r>
              <a:rPr lang="hu-HU" dirty="0" err="1" smtClean="0"/>
              <a:t>začneme</a:t>
            </a:r>
            <a:r>
              <a:rPr lang="hu-HU" dirty="0" smtClean="0"/>
              <a:t> </a:t>
            </a:r>
            <a:r>
              <a:rPr lang="hu-HU" dirty="0" err="1" smtClean="0"/>
              <a:t>vždy</a:t>
            </a:r>
            <a:r>
              <a:rPr lang="hu-HU" dirty="0" smtClean="0"/>
              <a:t> </a:t>
            </a:r>
            <a:r>
              <a:rPr lang="hu-HU" dirty="0" err="1" smtClean="0"/>
              <a:t>výrazom</a:t>
            </a:r>
            <a:r>
              <a:rPr lang="hu-HU" dirty="0" smtClean="0"/>
              <a:t> </a:t>
            </a:r>
            <a:r>
              <a:rPr lang="hu-HU" dirty="0"/>
              <a:t> </a:t>
            </a:r>
            <a:r>
              <a:rPr lang="hu-HU" b="1" dirty="0" err="1"/>
              <a:t>procedure</a:t>
            </a:r>
            <a:r>
              <a:rPr lang="hu-HU" dirty="0"/>
              <a:t> </a:t>
            </a:r>
            <a:r>
              <a:rPr lang="hu-HU" dirty="0" err="1" smtClean="0"/>
              <a:t>pred</a:t>
            </a:r>
            <a:r>
              <a:rPr lang="hu-HU" dirty="0" smtClean="0"/>
              <a:t> </a:t>
            </a:r>
            <a:r>
              <a:rPr lang="hu-HU" dirty="0" err="1" smtClean="0"/>
              <a:t>začatím</a:t>
            </a:r>
            <a:r>
              <a:rPr lang="hu-HU" dirty="0" smtClean="0"/>
              <a:t> </a:t>
            </a:r>
            <a:r>
              <a:rPr lang="hu-HU" dirty="0" err="1" smtClean="0"/>
              <a:t>hlavného</a:t>
            </a:r>
            <a:r>
              <a:rPr lang="hu-HU" dirty="0" smtClean="0"/>
              <a:t> </a:t>
            </a:r>
            <a:r>
              <a:rPr lang="hu-HU" dirty="0" err="1" smtClean="0"/>
              <a:t>pogramu</a:t>
            </a:r>
            <a:r>
              <a:rPr lang="hu-HU" dirty="0" smtClean="0"/>
              <a:t>, </a:t>
            </a:r>
            <a:r>
              <a:rPr lang="hu-HU" dirty="0" err="1" smtClean="0"/>
              <a:t>po</a:t>
            </a:r>
            <a:r>
              <a:rPr lang="hu-HU" dirty="0" smtClean="0"/>
              <a:t> </a:t>
            </a:r>
            <a:r>
              <a:rPr lang="hu-HU" dirty="0" err="1" smtClean="0"/>
              <a:t>deklarovaní</a:t>
            </a:r>
            <a:r>
              <a:rPr lang="hu-HU" dirty="0" smtClean="0"/>
              <a:t> </a:t>
            </a:r>
            <a:r>
              <a:rPr lang="hu-HU" dirty="0" err="1" smtClean="0"/>
              <a:t>premenných</a:t>
            </a:r>
            <a:endParaRPr lang="hu-HU" dirty="0" smtClean="0"/>
          </a:p>
          <a:p>
            <a:r>
              <a:rPr lang="hu-HU" dirty="0" err="1" smtClean="0"/>
              <a:t>Po</a:t>
            </a:r>
            <a:r>
              <a:rPr lang="hu-HU" dirty="0" smtClean="0"/>
              <a:t> </a:t>
            </a:r>
            <a:r>
              <a:rPr lang="hu-HU" dirty="0" err="1" smtClean="0"/>
              <a:t>výrazu</a:t>
            </a:r>
            <a:r>
              <a:rPr lang="hu-HU" dirty="0" smtClean="0"/>
              <a:t> </a:t>
            </a:r>
            <a:r>
              <a:rPr lang="hu-HU" b="1" dirty="0" err="1" smtClean="0"/>
              <a:t>pr</a:t>
            </a:r>
            <a:r>
              <a:rPr lang="hu-HU" b="1" dirty="0" err="1" smtClean="0"/>
              <a:t>ocedure</a:t>
            </a:r>
            <a:r>
              <a:rPr lang="hu-HU" dirty="0"/>
              <a:t> </a:t>
            </a:r>
            <a:r>
              <a:rPr lang="hu-HU" dirty="0" err="1" smtClean="0"/>
              <a:t>zadáme</a:t>
            </a:r>
            <a:r>
              <a:rPr lang="hu-HU" dirty="0" smtClean="0"/>
              <a:t> </a:t>
            </a:r>
            <a:r>
              <a:rPr lang="hu-HU" dirty="0" err="1" smtClean="0"/>
              <a:t>meno</a:t>
            </a:r>
            <a:r>
              <a:rPr lang="hu-HU" dirty="0" smtClean="0"/>
              <a:t> </a:t>
            </a:r>
            <a:r>
              <a:rPr lang="hu-HU" dirty="0" err="1" smtClean="0"/>
              <a:t>podprogramu</a:t>
            </a:r>
            <a:r>
              <a:rPr lang="hu-HU" dirty="0" smtClean="0"/>
              <a:t> a </a:t>
            </a:r>
            <a:r>
              <a:rPr lang="hu-HU" dirty="0" err="1" smtClean="0"/>
              <a:t>príkazy</a:t>
            </a:r>
            <a:r>
              <a:rPr lang="hu-HU" dirty="0" smtClean="0"/>
              <a:t> </a:t>
            </a:r>
            <a:r>
              <a:rPr lang="hu-HU" dirty="0" err="1" smtClean="0"/>
              <a:t>píšeme</a:t>
            </a:r>
            <a:r>
              <a:rPr lang="hu-HU" dirty="0" smtClean="0"/>
              <a:t> </a:t>
            </a:r>
            <a:r>
              <a:rPr lang="hu-HU" dirty="0" err="1" smtClean="0"/>
              <a:t>medzi</a:t>
            </a:r>
            <a:r>
              <a:rPr lang="hu-HU" dirty="0"/>
              <a:t> </a:t>
            </a:r>
            <a:r>
              <a:rPr lang="hu-HU" b="1" dirty="0" err="1"/>
              <a:t>begin</a:t>
            </a:r>
            <a:r>
              <a:rPr lang="hu-HU" dirty="0"/>
              <a:t> </a:t>
            </a:r>
            <a:r>
              <a:rPr lang="hu-HU" dirty="0"/>
              <a:t> </a:t>
            </a:r>
            <a:r>
              <a:rPr lang="hu-HU" dirty="0" err="1" smtClean="0"/>
              <a:t>a</a:t>
            </a:r>
            <a:r>
              <a:rPr lang="hu-HU" dirty="0" smtClean="0"/>
              <a:t> </a:t>
            </a:r>
            <a:r>
              <a:rPr lang="hu-HU" b="1" dirty="0" smtClean="0"/>
              <a:t>end</a:t>
            </a:r>
            <a:r>
              <a:rPr lang="hu-HU" b="1" dirty="0"/>
              <a:t>; </a:t>
            </a:r>
            <a:endParaRPr lang="hu-HU" b="1" dirty="0" smtClean="0"/>
          </a:p>
          <a:p>
            <a:r>
              <a:rPr lang="hu-HU" dirty="0" smtClean="0"/>
              <a:t> </a:t>
            </a:r>
            <a:r>
              <a:rPr lang="hu-HU" dirty="0" err="1" smtClean="0"/>
              <a:t>Podprogram</a:t>
            </a:r>
            <a:r>
              <a:rPr lang="hu-HU" dirty="0" smtClean="0"/>
              <a:t> </a:t>
            </a:r>
            <a:r>
              <a:rPr lang="hu-HU" dirty="0" err="1" smtClean="0"/>
              <a:t>voláme</a:t>
            </a:r>
            <a:r>
              <a:rPr lang="hu-HU" dirty="0" smtClean="0"/>
              <a:t> z </a:t>
            </a:r>
            <a:r>
              <a:rPr lang="hu-HU" dirty="0" err="1" smtClean="0"/>
              <a:t>hlavného</a:t>
            </a:r>
            <a:r>
              <a:rPr lang="hu-HU" dirty="0" smtClean="0"/>
              <a:t> </a:t>
            </a:r>
            <a:r>
              <a:rPr lang="hu-HU" dirty="0" err="1" smtClean="0"/>
              <a:t>programu</a:t>
            </a:r>
            <a:r>
              <a:rPr lang="hu-HU" dirty="0" smtClean="0"/>
              <a:t> </a:t>
            </a:r>
            <a:r>
              <a:rPr lang="hu-HU" dirty="0" err="1" smtClean="0"/>
              <a:t>pomocou</a:t>
            </a:r>
            <a:r>
              <a:rPr lang="hu-HU" dirty="0" smtClean="0"/>
              <a:t> </a:t>
            </a:r>
            <a:r>
              <a:rPr lang="hu-HU" dirty="0" err="1" smtClean="0"/>
              <a:t>jeho</a:t>
            </a:r>
            <a:r>
              <a:rPr lang="hu-HU" dirty="0" smtClean="0"/>
              <a:t> </a:t>
            </a:r>
            <a:r>
              <a:rPr lang="hu-HU" dirty="0" err="1" smtClean="0"/>
              <a:t>mena</a:t>
            </a:r>
            <a:r>
              <a:rPr lang="hu-HU" dirty="0" smtClean="0"/>
              <a:t>.</a:t>
            </a:r>
            <a:endParaRPr lang="hu-HU" dirty="0" smtClean="0"/>
          </a:p>
          <a:p>
            <a:r>
              <a:rPr lang="hu-HU" dirty="0" err="1" smtClean="0"/>
              <a:t>Do</a:t>
            </a:r>
            <a:r>
              <a:rPr lang="hu-HU" dirty="0" smtClean="0"/>
              <a:t> </a:t>
            </a:r>
            <a:r>
              <a:rPr lang="hu-HU" dirty="0" err="1" smtClean="0"/>
              <a:t>jedného</a:t>
            </a:r>
            <a:r>
              <a:rPr lang="hu-HU" dirty="0" smtClean="0"/>
              <a:t> </a:t>
            </a:r>
            <a:r>
              <a:rPr lang="hu-HU" dirty="0" err="1" smtClean="0"/>
              <a:t>programu</a:t>
            </a:r>
            <a:r>
              <a:rPr lang="hu-HU" dirty="0" smtClean="0"/>
              <a:t> </a:t>
            </a:r>
            <a:r>
              <a:rPr lang="hu-HU" dirty="0" err="1" smtClean="0"/>
              <a:t>môžeme</a:t>
            </a:r>
            <a:r>
              <a:rPr lang="hu-HU" dirty="0" smtClean="0"/>
              <a:t> </a:t>
            </a:r>
            <a:r>
              <a:rPr lang="hu-HU" dirty="0" err="1" smtClean="0"/>
              <a:t>písať</a:t>
            </a:r>
            <a:r>
              <a:rPr lang="hu-HU" dirty="0" smtClean="0"/>
              <a:t> aj </a:t>
            </a:r>
            <a:r>
              <a:rPr lang="hu-HU" dirty="0" err="1" smtClean="0"/>
              <a:t>viac</a:t>
            </a:r>
            <a:r>
              <a:rPr lang="hu-HU" dirty="0" smtClean="0"/>
              <a:t> </a:t>
            </a:r>
            <a:r>
              <a:rPr lang="hu-HU" dirty="0" err="1" smtClean="0"/>
              <a:t>podprogramov</a:t>
            </a:r>
            <a:r>
              <a:rPr lang="hu-HU" dirty="0" smtClean="0"/>
              <a:t>.</a:t>
            </a:r>
            <a:endParaRPr lang="hu-HU" dirty="0" smtClean="0"/>
          </a:p>
          <a:p>
            <a:r>
              <a:rPr lang="hu-HU" dirty="0"/>
              <a:t>  </a:t>
            </a:r>
            <a:r>
              <a:rPr lang="hu-HU" dirty="0" err="1" smtClean="0"/>
              <a:t>Pomocou</a:t>
            </a:r>
            <a:r>
              <a:rPr lang="hu-HU" dirty="0" smtClean="0"/>
              <a:t> </a:t>
            </a:r>
            <a:r>
              <a:rPr lang="hu-HU" dirty="0" err="1" smtClean="0"/>
              <a:t>parametrov</a:t>
            </a:r>
            <a:r>
              <a:rPr lang="hu-HU" dirty="0" smtClean="0"/>
              <a:t> </a:t>
            </a:r>
            <a:r>
              <a:rPr lang="hu-HU" dirty="0" err="1" smtClean="0"/>
              <a:t>môžeme</a:t>
            </a:r>
            <a:r>
              <a:rPr lang="hu-HU" dirty="0" smtClean="0"/>
              <a:t> </a:t>
            </a:r>
            <a:r>
              <a:rPr lang="hu-HU" dirty="0" err="1" smtClean="0"/>
              <a:t>zadať</a:t>
            </a:r>
            <a:r>
              <a:rPr lang="hu-HU" dirty="0" smtClean="0"/>
              <a:t> z </a:t>
            </a:r>
            <a:r>
              <a:rPr lang="hu-HU" dirty="0" err="1" smtClean="0"/>
              <a:t>hlavného</a:t>
            </a:r>
            <a:r>
              <a:rPr lang="hu-HU" dirty="0" smtClean="0"/>
              <a:t> </a:t>
            </a:r>
            <a:r>
              <a:rPr lang="hu-HU" dirty="0" err="1" smtClean="0"/>
              <a:t>programu</a:t>
            </a:r>
            <a:r>
              <a:rPr lang="hu-HU" dirty="0" smtClean="0"/>
              <a:t> aj  </a:t>
            </a:r>
            <a:r>
              <a:rPr lang="hu-HU" dirty="0" err="1" smtClean="0"/>
              <a:t>konkrétne</a:t>
            </a:r>
            <a:r>
              <a:rPr lang="hu-HU" dirty="0" smtClean="0"/>
              <a:t> </a:t>
            </a:r>
            <a:r>
              <a:rPr lang="hu-HU" dirty="0" err="1" smtClean="0"/>
              <a:t>hodnoty</a:t>
            </a:r>
            <a:r>
              <a:rPr lang="hu-HU" dirty="0" smtClean="0"/>
              <a:t> </a:t>
            </a:r>
            <a:r>
              <a:rPr lang="hu-HU" dirty="0" err="1" smtClean="0"/>
              <a:t>podprogramu</a:t>
            </a:r>
            <a:r>
              <a:rPr lang="hu-HU" dirty="0" smtClean="0"/>
              <a:t>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6096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Príklady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 smtClean="0"/>
          </a:p>
          <a:p>
            <a:pPr marL="525780" indent="-457200">
              <a:buFont typeface="+mj-lt"/>
              <a:buAutoNum type="arabicPeriod"/>
            </a:pPr>
            <a:r>
              <a:rPr lang="sk-SK" dirty="0" smtClean="0"/>
              <a:t>Napíšte program, čo vykreslí na obrazovku </a:t>
            </a:r>
            <a:r>
              <a:rPr lang="sk-SK" dirty="0" err="1" smtClean="0"/>
              <a:t>obdľžník</a:t>
            </a:r>
            <a:r>
              <a:rPr lang="sk-SK" dirty="0" smtClean="0"/>
              <a:t> z hviezdičiek.</a:t>
            </a:r>
            <a:endParaRPr lang="sk-SK" dirty="0" smtClean="0"/>
          </a:p>
          <a:p>
            <a:pPr marL="525780" indent="-457200">
              <a:buFont typeface="+mj-lt"/>
              <a:buAutoNum type="arabicPeriod"/>
            </a:pPr>
            <a:r>
              <a:rPr lang="sk-SK" dirty="0" smtClean="0"/>
              <a:t>Doplňte predchádzajúci podprogram s parametrami:</a:t>
            </a:r>
            <a:endParaRPr lang="sk-SK" dirty="0" smtClean="0"/>
          </a:p>
          <a:p>
            <a:pPr marL="822960" lvl="1" indent="-457200">
              <a:buFont typeface="+mj-lt"/>
              <a:buAutoNum type="arabicPeriod"/>
            </a:pPr>
            <a:r>
              <a:rPr lang="sk-SK" dirty="0" smtClean="0"/>
              <a:t>Čo určí farbu hviezdičiek</a:t>
            </a:r>
            <a:endParaRPr lang="sk-SK" dirty="0" smtClean="0"/>
          </a:p>
          <a:p>
            <a:pPr marL="822960" lvl="1" indent="-457200">
              <a:buFont typeface="+mj-lt"/>
              <a:buAutoNum type="arabicPeriod"/>
            </a:pPr>
            <a:r>
              <a:rPr lang="sk-SK" dirty="0" smtClean="0"/>
              <a:t>Čo určí pozíciu hviezdičiek</a:t>
            </a:r>
            <a:endParaRPr lang="sk-SK" dirty="0" smtClean="0"/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2823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Funkcia</a:t>
            </a:r>
            <a:r>
              <a:rPr lang="hu-HU" dirty="0" smtClean="0"/>
              <a:t>(</a:t>
            </a:r>
            <a:r>
              <a:rPr lang="hu-HU" dirty="0" err="1" smtClean="0"/>
              <a:t>function</a:t>
            </a:r>
            <a:r>
              <a:rPr lang="hu-HU" dirty="0" smtClean="0"/>
              <a:t>)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dirty="0"/>
              <a:t>    </a:t>
            </a:r>
            <a:r>
              <a:rPr lang="hu-HU" dirty="0" smtClean="0"/>
              <a:t>V </a:t>
            </a:r>
            <a:r>
              <a:rPr lang="hu-HU" dirty="0" err="1" smtClean="0"/>
              <a:t>Pascale</a:t>
            </a:r>
            <a:r>
              <a:rPr lang="hu-HU" dirty="0" smtClean="0"/>
              <a:t> </a:t>
            </a:r>
            <a:r>
              <a:rPr lang="hu-HU" dirty="0" err="1" smtClean="0"/>
              <a:t>sú</a:t>
            </a:r>
            <a:r>
              <a:rPr lang="hu-HU" dirty="0" smtClean="0"/>
              <a:t> </a:t>
            </a:r>
            <a:r>
              <a:rPr lang="hu-HU" dirty="0" err="1" smtClean="0"/>
              <a:t>dopredu</a:t>
            </a:r>
            <a:r>
              <a:rPr lang="hu-HU" dirty="0" smtClean="0"/>
              <a:t> </a:t>
            </a:r>
            <a:r>
              <a:rPr lang="hu-HU" dirty="0" err="1" smtClean="0"/>
              <a:t>definované</a:t>
            </a:r>
            <a:r>
              <a:rPr lang="hu-HU" dirty="0" smtClean="0"/>
              <a:t> </a:t>
            </a:r>
            <a:r>
              <a:rPr lang="hu-HU" dirty="0" err="1" smtClean="0"/>
              <a:t>funkcie</a:t>
            </a:r>
            <a:r>
              <a:rPr lang="hu-HU" dirty="0" smtClean="0"/>
              <a:t>, </a:t>
            </a:r>
            <a:r>
              <a:rPr lang="hu-HU" dirty="0" err="1" smtClean="0"/>
              <a:t>ako</a:t>
            </a:r>
            <a:r>
              <a:rPr lang="hu-HU" dirty="0" smtClean="0"/>
              <a:t> </a:t>
            </a:r>
            <a:r>
              <a:rPr lang="hu-HU" b="1" dirty="0" err="1" smtClean="0"/>
              <a:t>abs</a:t>
            </a:r>
            <a:r>
              <a:rPr lang="hu-HU" b="1" dirty="0"/>
              <a:t>()</a:t>
            </a:r>
            <a:r>
              <a:rPr lang="hu-HU" dirty="0"/>
              <a:t>, </a:t>
            </a:r>
            <a:r>
              <a:rPr lang="hu-HU" b="1" dirty="0"/>
              <a:t>sin()</a:t>
            </a:r>
            <a:r>
              <a:rPr lang="hu-HU" dirty="0"/>
              <a:t>, </a:t>
            </a:r>
            <a:r>
              <a:rPr lang="hu-HU" b="1" dirty="0"/>
              <a:t>cos()</a:t>
            </a:r>
            <a:r>
              <a:rPr lang="hu-HU" dirty="0"/>
              <a:t>, </a:t>
            </a:r>
            <a:r>
              <a:rPr lang="hu-HU" b="1" dirty="0" err="1"/>
              <a:t>upper</a:t>
            </a:r>
            <a:r>
              <a:rPr lang="hu-HU" b="1" dirty="0"/>
              <a:t>()</a:t>
            </a:r>
            <a:r>
              <a:rPr lang="hu-HU" dirty="0"/>
              <a:t>, </a:t>
            </a:r>
            <a:r>
              <a:rPr lang="hu-HU" b="1" dirty="0" err="1"/>
              <a:t>length</a:t>
            </a:r>
            <a:r>
              <a:rPr lang="hu-HU" b="1" dirty="0"/>
              <a:t>()</a:t>
            </a:r>
            <a:r>
              <a:rPr lang="hu-HU" dirty="0"/>
              <a:t>, </a:t>
            </a:r>
            <a:r>
              <a:rPr lang="hu-HU" dirty="0" smtClean="0"/>
              <a:t>…</a:t>
            </a:r>
            <a:endParaRPr lang="hu-HU" dirty="0" smtClean="0"/>
          </a:p>
          <a:p>
            <a:r>
              <a:rPr lang="hu-HU" dirty="0" err="1" smtClean="0"/>
              <a:t>Môžeme</a:t>
            </a:r>
            <a:r>
              <a:rPr lang="hu-HU" dirty="0" smtClean="0"/>
              <a:t> </a:t>
            </a:r>
            <a:r>
              <a:rPr lang="hu-HU" dirty="0" err="1" smtClean="0"/>
              <a:t>vytvoriť</a:t>
            </a:r>
            <a:r>
              <a:rPr lang="hu-HU" dirty="0" smtClean="0"/>
              <a:t> </a:t>
            </a:r>
            <a:r>
              <a:rPr lang="hu-HU" dirty="0" err="1" smtClean="0"/>
              <a:t>vlastné</a:t>
            </a:r>
            <a:r>
              <a:rPr lang="hu-HU" dirty="0" smtClean="0"/>
              <a:t> </a:t>
            </a:r>
            <a:r>
              <a:rPr lang="hu-HU" dirty="0" err="1" smtClean="0"/>
              <a:t>funkcie</a:t>
            </a:r>
            <a:r>
              <a:rPr lang="hu-HU" dirty="0" smtClean="0"/>
              <a:t>, </a:t>
            </a:r>
            <a:r>
              <a:rPr lang="hu-HU" dirty="0" err="1" smtClean="0"/>
              <a:t>podobne</a:t>
            </a:r>
            <a:r>
              <a:rPr lang="hu-HU" dirty="0" smtClean="0"/>
              <a:t> </a:t>
            </a:r>
            <a:r>
              <a:rPr lang="hu-HU" dirty="0" err="1" smtClean="0"/>
              <a:t>ako</a:t>
            </a:r>
            <a:r>
              <a:rPr lang="hu-HU" dirty="0" smtClean="0"/>
              <a:t> </a:t>
            </a:r>
            <a:r>
              <a:rPr lang="hu-HU" dirty="0" err="1" smtClean="0"/>
              <a:t>podprogramy</a:t>
            </a:r>
            <a:r>
              <a:rPr lang="hu-HU" dirty="0" smtClean="0"/>
              <a:t>.</a:t>
            </a:r>
            <a:endParaRPr lang="hu-HU" dirty="0" smtClean="0"/>
          </a:p>
          <a:p>
            <a:r>
              <a:rPr lang="hu-HU" dirty="0" err="1" smtClean="0"/>
              <a:t>Namiesto</a:t>
            </a:r>
            <a:r>
              <a:rPr lang="hu-HU" dirty="0" smtClean="0"/>
              <a:t> </a:t>
            </a:r>
            <a:r>
              <a:rPr lang="hu-HU" b="1" dirty="0" err="1" smtClean="0"/>
              <a:t>procedure</a:t>
            </a:r>
            <a:r>
              <a:rPr lang="hu-HU" dirty="0"/>
              <a:t> </a:t>
            </a:r>
            <a:r>
              <a:rPr lang="hu-HU" dirty="0" err="1" smtClean="0"/>
              <a:t>napíšeme</a:t>
            </a:r>
            <a:r>
              <a:rPr lang="hu-HU" dirty="0"/>
              <a:t> </a:t>
            </a:r>
            <a:r>
              <a:rPr lang="hu-HU" b="1" dirty="0" err="1" smtClean="0"/>
              <a:t>function</a:t>
            </a:r>
            <a:r>
              <a:rPr lang="hu-HU" dirty="0" smtClean="0"/>
              <a:t>, a</a:t>
            </a:r>
            <a:r>
              <a:rPr lang="hu-HU" dirty="0" smtClean="0"/>
              <a:t> </a:t>
            </a:r>
            <a:r>
              <a:rPr lang="hu-HU" dirty="0" err="1" smtClean="0"/>
              <a:t>zadáme</a:t>
            </a:r>
            <a:r>
              <a:rPr lang="hu-HU" dirty="0" smtClean="0"/>
              <a:t>, </a:t>
            </a:r>
            <a:r>
              <a:rPr lang="hu-HU" dirty="0" err="1" smtClean="0"/>
              <a:t>aký</a:t>
            </a:r>
            <a:r>
              <a:rPr lang="hu-HU" dirty="0" smtClean="0"/>
              <a:t> </a:t>
            </a:r>
            <a:r>
              <a:rPr lang="hu-HU" dirty="0" err="1" smtClean="0"/>
              <a:t>typ</a:t>
            </a:r>
            <a:r>
              <a:rPr lang="hu-HU" dirty="0" smtClean="0"/>
              <a:t> </a:t>
            </a:r>
            <a:r>
              <a:rPr lang="hu-HU" dirty="0" err="1" smtClean="0"/>
              <a:t>dát</a:t>
            </a:r>
            <a:r>
              <a:rPr lang="hu-HU" dirty="0" smtClean="0"/>
              <a:t> </a:t>
            </a:r>
            <a:r>
              <a:rPr lang="hu-HU" dirty="0" err="1" smtClean="0"/>
              <a:t>musí</a:t>
            </a:r>
            <a:r>
              <a:rPr lang="hu-HU" dirty="0" smtClean="0"/>
              <a:t> </a:t>
            </a:r>
            <a:r>
              <a:rPr lang="hu-HU" dirty="0" err="1" smtClean="0"/>
              <a:t>nám</a:t>
            </a:r>
            <a:r>
              <a:rPr lang="hu-HU" dirty="0" smtClean="0"/>
              <a:t> </a:t>
            </a:r>
            <a:r>
              <a:rPr lang="hu-HU" dirty="0" err="1" smtClean="0"/>
              <a:t>vrátiť</a:t>
            </a:r>
            <a:r>
              <a:rPr lang="hu-HU" dirty="0"/>
              <a:t>.</a:t>
            </a:r>
            <a:endParaRPr lang="hu-HU" dirty="0" smtClean="0"/>
          </a:p>
          <a:p>
            <a:r>
              <a:rPr lang="hu-HU" dirty="0" err="1" smtClean="0"/>
              <a:t>Väčšinou</a:t>
            </a:r>
            <a:r>
              <a:rPr lang="hu-HU" dirty="0" smtClean="0"/>
              <a:t> na konci </a:t>
            </a:r>
            <a:r>
              <a:rPr lang="hu-HU" dirty="0" err="1" smtClean="0"/>
              <a:t>funkcie</a:t>
            </a:r>
            <a:r>
              <a:rPr lang="hu-HU" dirty="0" smtClean="0"/>
              <a:t>, </a:t>
            </a:r>
            <a:r>
              <a:rPr lang="hu-HU" dirty="0" err="1" smtClean="0"/>
              <a:t>musíme</a:t>
            </a:r>
            <a:r>
              <a:rPr lang="hu-HU" dirty="0" smtClean="0"/>
              <a:t> </a:t>
            </a:r>
            <a:r>
              <a:rPr lang="hu-HU" dirty="0" err="1" smtClean="0"/>
              <a:t>priradiť</a:t>
            </a:r>
            <a:r>
              <a:rPr lang="hu-HU" dirty="0" smtClean="0"/>
              <a:t> </a:t>
            </a:r>
            <a:r>
              <a:rPr lang="hu-HU" dirty="0" err="1" smtClean="0"/>
              <a:t>hodnotu</a:t>
            </a:r>
            <a:r>
              <a:rPr lang="hu-HU" dirty="0" smtClean="0"/>
              <a:t> k </a:t>
            </a:r>
            <a:r>
              <a:rPr lang="hu-HU" dirty="0" err="1" smtClean="0"/>
              <a:t>funkcii</a:t>
            </a:r>
            <a:r>
              <a:rPr lang="hu-HU" dirty="0" smtClean="0"/>
              <a:t> </a:t>
            </a:r>
            <a:r>
              <a:rPr lang="hu-HU" dirty="0" err="1" smtClean="0"/>
              <a:t>typu</a:t>
            </a:r>
            <a:r>
              <a:rPr lang="hu-HU" dirty="0" smtClean="0"/>
              <a:t>, </a:t>
            </a:r>
            <a:r>
              <a:rPr lang="hu-HU" dirty="0" err="1" smtClean="0"/>
              <a:t>čo</a:t>
            </a:r>
            <a:r>
              <a:rPr lang="hu-HU" dirty="0" smtClean="0"/>
              <a:t> </a:t>
            </a:r>
            <a:r>
              <a:rPr lang="hu-HU" dirty="0" err="1" smtClean="0"/>
              <a:t>sme</a:t>
            </a:r>
            <a:r>
              <a:rPr lang="hu-HU" dirty="0" smtClean="0"/>
              <a:t> </a:t>
            </a:r>
            <a:r>
              <a:rPr lang="hu-HU" dirty="0" err="1" smtClean="0"/>
              <a:t>zadali</a:t>
            </a:r>
            <a:r>
              <a:rPr lang="hu-HU" dirty="0" smtClean="0"/>
              <a:t> </a:t>
            </a:r>
            <a:r>
              <a:rPr lang="hu-HU" dirty="0" err="1" smtClean="0"/>
              <a:t>pri</a:t>
            </a:r>
            <a:r>
              <a:rPr lang="hu-HU" dirty="0" smtClean="0"/>
              <a:t> </a:t>
            </a:r>
            <a:r>
              <a:rPr lang="hu-HU" dirty="0" err="1" smtClean="0"/>
              <a:t>deklarovaní</a:t>
            </a:r>
            <a:r>
              <a:rPr lang="hu-HU" dirty="0" smtClean="0"/>
              <a:t> </a:t>
            </a:r>
            <a:r>
              <a:rPr lang="hu-HU" dirty="0" err="1" smtClean="0"/>
              <a:t>funkcie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3108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sk-SK" b="1" dirty="0" smtClean="0"/>
              <a:t>Príklad: </a:t>
            </a:r>
            <a:r>
              <a:rPr lang="sk-SK" dirty="0" smtClean="0"/>
              <a:t>spočítajte počet medzier v texte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68580" indent="0">
              <a:buNone/>
            </a:pPr>
            <a:r>
              <a:rPr lang="sk-SK" dirty="0"/>
              <a:t>program </a:t>
            </a:r>
            <a:r>
              <a:rPr lang="sk-SK" dirty="0" smtClean="0"/>
              <a:t>medzery;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var s:string;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 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</a:t>
            </a:r>
            <a:r>
              <a:rPr lang="sk-SK" dirty="0" err="1"/>
              <a:t>function</a:t>
            </a:r>
            <a:r>
              <a:rPr lang="sk-SK" dirty="0"/>
              <a:t> </a:t>
            </a:r>
            <a:r>
              <a:rPr lang="sk-SK" dirty="0" err="1" smtClean="0"/>
              <a:t>pocet_medz</a:t>
            </a:r>
            <a:r>
              <a:rPr lang="sk-SK" dirty="0" smtClean="0"/>
              <a:t>(</a:t>
            </a:r>
            <a:r>
              <a:rPr lang="sk-SK" dirty="0" err="1" smtClean="0"/>
              <a:t>x:string</a:t>
            </a:r>
            <a:r>
              <a:rPr lang="sk-SK" dirty="0"/>
              <a:t>):</a:t>
            </a:r>
            <a:r>
              <a:rPr lang="sk-SK" dirty="0" err="1"/>
              <a:t>integer</a:t>
            </a:r>
            <a:r>
              <a:rPr lang="sk-SK" dirty="0"/>
              <a:t>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var </a:t>
            </a:r>
            <a:r>
              <a:rPr lang="sk-SK" dirty="0" err="1"/>
              <a:t>i,h:integer</a:t>
            </a:r>
            <a:r>
              <a:rPr lang="sk-SK" dirty="0"/>
              <a:t>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</a:t>
            </a:r>
            <a:r>
              <a:rPr lang="sk-SK" dirty="0" err="1"/>
              <a:t>begin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 h:=0;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 </a:t>
            </a:r>
            <a:r>
              <a:rPr lang="sk-SK" dirty="0" err="1"/>
              <a:t>for</a:t>
            </a:r>
            <a:r>
              <a:rPr lang="sk-SK" dirty="0"/>
              <a:t> i:=1 to </a:t>
            </a:r>
            <a:r>
              <a:rPr lang="sk-SK" dirty="0" err="1"/>
              <a:t>length</a:t>
            </a:r>
            <a:r>
              <a:rPr lang="sk-SK" dirty="0"/>
              <a:t>(x) do 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   </a:t>
            </a:r>
            <a:r>
              <a:rPr lang="sk-SK" dirty="0" err="1"/>
              <a:t>if</a:t>
            </a:r>
            <a:r>
              <a:rPr lang="sk-SK" dirty="0"/>
              <a:t> x[i]=' ' </a:t>
            </a:r>
            <a:r>
              <a:rPr lang="sk-SK" dirty="0" err="1"/>
              <a:t>then</a:t>
            </a:r>
            <a:r>
              <a:rPr lang="sk-SK" dirty="0"/>
              <a:t> h:=h+1;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 </a:t>
            </a:r>
            <a:r>
              <a:rPr lang="sk-SK" dirty="0" err="1"/>
              <a:t>helyekszama:=h</a:t>
            </a:r>
            <a:r>
              <a:rPr lang="sk-SK" dirty="0"/>
              <a:t>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end;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 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err="1"/>
              <a:t>begin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</a:t>
            </a:r>
            <a:r>
              <a:rPr lang="sk-SK" dirty="0" err="1"/>
              <a:t>write</a:t>
            </a:r>
            <a:r>
              <a:rPr lang="sk-SK" dirty="0"/>
              <a:t>(</a:t>
            </a:r>
            <a:r>
              <a:rPr lang="sk-SK" dirty="0" smtClean="0"/>
              <a:t>'</a:t>
            </a:r>
            <a:r>
              <a:rPr lang="sk-SK" dirty="0" err="1" smtClean="0"/>
              <a:t>IrjZadaj</a:t>
            </a:r>
            <a:r>
              <a:rPr lang="sk-SK" dirty="0" smtClean="0"/>
              <a:t> text);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</a:t>
            </a:r>
            <a:r>
              <a:rPr lang="sk-SK" dirty="0" err="1"/>
              <a:t>readln</a:t>
            </a:r>
            <a:r>
              <a:rPr lang="sk-SK" dirty="0"/>
              <a:t>(s);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</a:t>
            </a:r>
            <a:r>
              <a:rPr lang="sk-SK" dirty="0" err="1"/>
              <a:t>writeln</a:t>
            </a:r>
            <a:r>
              <a:rPr lang="sk-SK" dirty="0" smtClean="0"/>
              <a:t>(‚V texte je „ , </a:t>
            </a:r>
            <a:r>
              <a:rPr lang="sk-SK" dirty="0" err="1" smtClean="0"/>
              <a:t>pocet_medz</a:t>
            </a:r>
            <a:r>
              <a:rPr lang="sk-SK" dirty="0" smtClean="0"/>
              <a:t>(s), „ medzier „);</a:t>
            </a:r>
          </a:p>
          <a:p>
            <a:pPr marL="68580" indent="0">
              <a:buNone/>
            </a:pPr>
            <a:r>
              <a:rPr lang="sk-SK" dirty="0" smtClean="0"/>
              <a:t>end</a:t>
            </a:r>
            <a:r>
              <a:rPr lang="sk-SK" dirty="0" smtClean="0"/>
              <a:t>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5850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216</TotalTime>
  <Words>43</Words>
  <Application>Microsoft Office PowerPoint</Application>
  <PresentationFormat>Prezentácia na obrazovke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6</vt:i4>
      </vt:variant>
    </vt:vector>
  </HeadingPairs>
  <TitlesOfParts>
    <vt:vector size="7" baseType="lpstr">
      <vt:lpstr>Austin</vt:lpstr>
      <vt:lpstr>Podprogramy(procedúry), funkcie</vt:lpstr>
      <vt:lpstr>Podprogram</vt:lpstr>
      <vt:lpstr>Procedure</vt:lpstr>
      <vt:lpstr>Príklady</vt:lpstr>
      <vt:lpstr>Funkcia(function)</vt:lpstr>
      <vt:lpstr>Príklad: spočítajte počet medzier v texte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Eljárások (alprogramok), függvények</dc:title>
  <dc:creator>SOŠ technická DS</dc:creator>
  <cp:lastModifiedBy>SOŠ technická DS</cp:lastModifiedBy>
  <cp:revision>8</cp:revision>
  <dcterms:created xsi:type="dcterms:W3CDTF">2014-02-06T23:30:01Z</dcterms:created>
  <dcterms:modified xsi:type="dcterms:W3CDTF">2014-02-14T09:53:52Z</dcterms:modified>
</cp:coreProperties>
</file>