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66" r:id="rId13"/>
    <p:sldId id="273" r:id="rId14"/>
    <p:sldId id="275" r:id="rId15"/>
    <p:sldId id="267" r:id="rId16"/>
    <p:sldId id="268" r:id="rId17"/>
    <p:sldId id="272" r:id="rId18"/>
    <p:sldId id="276" r:id="rId19"/>
    <p:sldId id="274" r:id="rId20"/>
    <p:sldId id="269" r:id="rId2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3F0D809-C92E-471D-A6BF-DE3FFC5844C4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41931DD-183A-4026-A94D-5FD740D25F67}" type="slidenum">
              <a:rPr lang="sk-SK" smtClean="0"/>
              <a:t>‹#›</a:t>
            </a:fld>
            <a:endParaRPr lang="sk-SK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0D809-C92E-471D-A6BF-DE3FFC5844C4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31DD-183A-4026-A94D-5FD740D25F6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0D809-C92E-471D-A6BF-DE3FFC5844C4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31DD-183A-4026-A94D-5FD740D25F6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0D809-C92E-471D-A6BF-DE3FFC5844C4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31DD-183A-4026-A94D-5FD740D25F67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0D809-C92E-471D-A6BF-DE3FFC5844C4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31DD-183A-4026-A94D-5FD740D25F6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0D809-C92E-471D-A6BF-DE3FFC5844C4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31DD-183A-4026-A94D-5FD740D25F6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0D809-C92E-471D-A6BF-DE3FFC5844C4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31DD-183A-4026-A94D-5FD740D25F6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0D809-C92E-471D-A6BF-DE3FFC5844C4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31DD-183A-4026-A94D-5FD740D25F67}" type="slidenum">
              <a:rPr lang="sk-SK" smtClean="0"/>
              <a:t>‹#›</a:t>
            </a:fld>
            <a:endParaRPr lang="sk-SK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0D809-C92E-471D-A6BF-DE3FFC5844C4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31DD-183A-4026-A94D-5FD740D25F6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0D809-C92E-471D-A6BF-DE3FFC5844C4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31DD-183A-4026-A94D-5FD740D25F6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0D809-C92E-471D-A6BF-DE3FFC5844C4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31DD-183A-4026-A94D-5FD740D25F6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83F0D809-C92E-471D-A6BF-DE3FFC5844C4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41931DD-183A-4026-A94D-5FD740D25F67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err="1" smtClean="0"/>
              <a:t>Unity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9359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je </a:t>
            </a:r>
            <a:r>
              <a:rPr lang="sk-SK" dirty="0" err="1" smtClean="0"/>
              <a:t>Unit</a:t>
            </a:r>
            <a:r>
              <a:rPr lang="sk-SK" dirty="0" smtClean="0"/>
              <a:t>?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knižnica</a:t>
            </a:r>
          </a:p>
          <a:p>
            <a:r>
              <a:rPr lang="sk-SK" dirty="0" smtClean="0"/>
              <a:t>Obsahuje nové funkcie, </a:t>
            </a:r>
            <a:r>
              <a:rPr lang="sk-SK" dirty="0" err="1" smtClean="0"/>
              <a:t>procedury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1207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err="1" smtClean="0"/>
              <a:t>Unity</a:t>
            </a:r>
            <a:r>
              <a:rPr lang="sk-SK" dirty="0" smtClean="0"/>
              <a:t> v Pascale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b="1" dirty="0" err="1"/>
              <a:t>system</a:t>
            </a:r>
            <a:r>
              <a:rPr lang="hu-HU" b="1" dirty="0"/>
              <a:t> unit</a:t>
            </a:r>
            <a:r>
              <a:rPr lang="hu-HU" dirty="0"/>
              <a:t> - </a:t>
            </a:r>
            <a:r>
              <a:rPr lang="hu-HU" dirty="0" smtClean="0"/>
              <a:t>(</a:t>
            </a:r>
            <a:r>
              <a:rPr lang="hu-HU" dirty="0" err="1" smtClean="0"/>
              <a:t>napr</a:t>
            </a:r>
            <a:r>
              <a:rPr lang="hu-HU" dirty="0" smtClean="0"/>
              <a:t>. </a:t>
            </a:r>
            <a:r>
              <a:rPr lang="hu-HU" dirty="0" err="1"/>
              <a:t>write</a:t>
            </a:r>
            <a:r>
              <a:rPr lang="hu-HU" dirty="0"/>
              <a:t>, </a:t>
            </a:r>
            <a:r>
              <a:rPr lang="hu-HU" dirty="0" err="1"/>
              <a:t>writeln</a:t>
            </a:r>
            <a:r>
              <a:rPr lang="hu-HU" dirty="0"/>
              <a:t>, </a:t>
            </a:r>
            <a:r>
              <a:rPr lang="hu-HU" dirty="0" err="1"/>
              <a:t>read</a:t>
            </a:r>
            <a:r>
              <a:rPr lang="hu-HU" dirty="0"/>
              <a:t>, </a:t>
            </a:r>
            <a:r>
              <a:rPr lang="hu-HU" dirty="0" err="1"/>
              <a:t>readln</a:t>
            </a:r>
            <a:r>
              <a:rPr lang="hu-HU" dirty="0"/>
              <a:t>, </a:t>
            </a:r>
            <a:r>
              <a:rPr lang="hu-HU" dirty="0" err="1"/>
              <a:t>inc</a:t>
            </a:r>
            <a:r>
              <a:rPr lang="hu-HU" dirty="0"/>
              <a:t>, </a:t>
            </a:r>
            <a:r>
              <a:rPr lang="hu-HU" dirty="0" err="1"/>
              <a:t>dec</a:t>
            </a:r>
            <a:r>
              <a:rPr lang="hu-HU" dirty="0"/>
              <a:t>, </a:t>
            </a:r>
            <a:r>
              <a:rPr lang="hu-HU" dirty="0" err="1"/>
              <a:t>abs</a:t>
            </a:r>
            <a:r>
              <a:rPr lang="hu-HU" dirty="0"/>
              <a:t>, ...),</a:t>
            </a:r>
          </a:p>
          <a:p>
            <a:r>
              <a:rPr lang="hu-HU" b="1" dirty="0" err="1"/>
              <a:t>crt</a:t>
            </a:r>
            <a:r>
              <a:rPr lang="hu-HU" b="1" dirty="0"/>
              <a:t> unit</a:t>
            </a:r>
            <a:r>
              <a:rPr lang="hu-HU" dirty="0"/>
              <a:t> </a:t>
            </a:r>
            <a:r>
              <a:rPr lang="hu-HU" dirty="0" smtClean="0"/>
              <a:t> - </a:t>
            </a:r>
            <a:r>
              <a:rPr lang="hu-HU" dirty="0" err="1" smtClean="0"/>
              <a:t>práca</a:t>
            </a:r>
            <a:r>
              <a:rPr lang="hu-HU" dirty="0" smtClean="0"/>
              <a:t> s </a:t>
            </a:r>
            <a:r>
              <a:rPr lang="hu-HU" dirty="0" err="1" smtClean="0"/>
              <a:t>textovou</a:t>
            </a:r>
            <a:r>
              <a:rPr lang="hu-HU" dirty="0" smtClean="0"/>
              <a:t> </a:t>
            </a:r>
            <a:r>
              <a:rPr lang="hu-HU" dirty="0" err="1" smtClean="0"/>
              <a:t>obrazovkou</a:t>
            </a:r>
            <a:endParaRPr lang="hu-HU" dirty="0" smtClean="0"/>
          </a:p>
          <a:p>
            <a:r>
              <a:rPr lang="hu-HU" b="1" dirty="0" err="1" smtClean="0"/>
              <a:t>dos</a:t>
            </a:r>
            <a:r>
              <a:rPr lang="hu-HU" b="1" dirty="0" smtClean="0"/>
              <a:t> </a:t>
            </a:r>
            <a:r>
              <a:rPr lang="hu-HU" b="1" dirty="0"/>
              <a:t>unit</a:t>
            </a:r>
            <a:r>
              <a:rPr lang="hu-HU" dirty="0"/>
              <a:t> </a:t>
            </a:r>
            <a:r>
              <a:rPr lang="hu-HU" dirty="0" smtClean="0"/>
              <a:t>- </a:t>
            </a:r>
            <a:r>
              <a:rPr lang="hu-HU" dirty="0" err="1" smtClean="0"/>
              <a:t>využitie</a:t>
            </a:r>
            <a:r>
              <a:rPr lang="hu-HU" dirty="0" smtClean="0"/>
              <a:t> </a:t>
            </a:r>
            <a:r>
              <a:rPr lang="hu-HU" dirty="0" err="1" smtClean="0"/>
              <a:t>možností</a:t>
            </a:r>
            <a:r>
              <a:rPr lang="hu-HU" dirty="0" smtClean="0"/>
              <a:t> </a:t>
            </a:r>
            <a:r>
              <a:rPr lang="hu-HU" dirty="0" err="1" smtClean="0"/>
              <a:t>Dosu</a:t>
            </a:r>
            <a:endParaRPr lang="hu-HU" dirty="0" smtClean="0"/>
          </a:p>
          <a:p>
            <a:r>
              <a:rPr lang="hu-HU" b="1" dirty="0" err="1" smtClean="0"/>
              <a:t>graph</a:t>
            </a:r>
            <a:r>
              <a:rPr lang="hu-HU" b="1" dirty="0" smtClean="0"/>
              <a:t> </a:t>
            </a:r>
            <a:r>
              <a:rPr lang="hu-HU" b="1" dirty="0"/>
              <a:t>unit</a:t>
            </a:r>
            <a:r>
              <a:rPr lang="hu-HU" dirty="0"/>
              <a:t> </a:t>
            </a:r>
            <a:r>
              <a:rPr lang="hu-HU" dirty="0" smtClean="0"/>
              <a:t>- </a:t>
            </a:r>
            <a:r>
              <a:rPr lang="hu-HU" dirty="0" err="1" smtClean="0"/>
              <a:t>práca</a:t>
            </a:r>
            <a:r>
              <a:rPr lang="hu-HU" dirty="0" smtClean="0"/>
              <a:t> s </a:t>
            </a:r>
            <a:r>
              <a:rPr lang="hu-HU" dirty="0" err="1" smtClean="0"/>
              <a:t>grafikou</a:t>
            </a:r>
            <a:endParaRPr lang="hu-HU" dirty="0" smtClean="0"/>
          </a:p>
          <a:p>
            <a:r>
              <a:rPr lang="hu-HU" b="1" dirty="0" err="1" smtClean="0"/>
              <a:t>wincrt</a:t>
            </a:r>
            <a:r>
              <a:rPr lang="hu-HU" b="1" dirty="0" smtClean="0"/>
              <a:t> </a:t>
            </a:r>
            <a:r>
              <a:rPr lang="hu-HU" b="1" dirty="0"/>
              <a:t>unit</a:t>
            </a:r>
            <a:r>
              <a:rPr lang="hu-HU" dirty="0"/>
              <a:t> </a:t>
            </a:r>
            <a:r>
              <a:rPr lang="hu-HU" dirty="0" smtClean="0"/>
              <a:t>- </a:t>
            </a:r>
            <a:r>
              <a:rPr lang="hu-HU" dirty="0" err="1" smtClean="0"/>
              <a:t>práca</a:t>
            </a:r>
            <a:r>
              <a:rPr lang="hu-HU" dirty="0" smtClean="0"/>
              <a:t> s </a:t>
            </a:r>
            <a:r>
              <a:rPr lang="hu-HU" dirty="0" err="1" smtClean="0"/>
              <a:t>oknami</a:t>
            </a:r>
            <a:r>
              <a:rPr lang="hu-HU" dirty="0" smtClean="0"/>
              <a:t> </a:t>
            </a:r>
            <a:r>
              <a:rPr lang="hu-HU" dirty="0" err="1" smtClean="0"/>
              <a:t>Windowsu</a:t>
            </a:r>
            <a:endParaRPr lang="hu-HU" dirty="0" smtClean="0"/>
          </a:p>
          <a:p>
            <a:r>
              <a:rPr lang="hu-HU" b="1" dirty="0" err="1" smtClean="0"/>
              <a:t>winmouse</a:t>
            </a:r>
            <a:r>
              <a:rPr lang="hu-HU" b="1" dirty="0" smtClean="0"/>
              <a:t> </a:t>
            </a:r>
            <a:r>
              <a:rPr lang="hu-HU" b="1" dirty="0"/>
              <a:t>unit</a:t>
            </a:r>
            <a:r>
              <a:rPr lang="hu-HU" dirty="0"/>
              <a:t> </a:t>
            </a:r>
            <a:r>
              <a:rPr lang="hu-HU" dirty="0" smtClean="0"/>
              <a:t>- </a:t>
            </a:r>
            <a:r>
              <a:rPr lang="hu-HU" dirty="0" err="1" smtClean="0"/>
              <a:t>práca</a:t>
            </a:r>
            <a:r>
              <a:rPr lang="hu-HU" dirty="0" smtClean="0"/>
              <a:t> s </a:t>
            </a:r>
            <a:r>
              <a:rPr lang="hu-HU" dirty="0" err="1" smtClean="0"/>
              <a:t>myšou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3701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Deklarácia </a:t>
            </a:r>
            <a:r>
              <a:rPr lang="sk-SK" dirty="0" err="1" smtClean="0"/>
              <a:t>Unitov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800100" lvl="2" indent="0">
              <a:buNone/>
            </a:pPr>
            <a:r>
              <a:rPr lang="en-US" sz="4400" dirty="0"/>
              <a:t>program </a:t>
            </a:r>
            <a:r>
              <a:rPr lang="en-US" sz="4400" dirty="0" smtClean="0"/>
              <a:t>unit</a:t>
            </a:r>
            <a:r>
              <a:rPr lang="sk-SK" sz="4400" dirty="0" smtClean="0"/>
              <a:t>y</a:t>
            </a:r>
            <a:r>
              <a:rPr lang="en-US" sz="4400" dirty="0" smtClean="0"/>
              <a:t>;</a:t>
            </a:r>
            <a:br>
              <a:rPr lang="en-US" sz="4400" dirty="0" smtClean="0"/>
            </a:br>
            <a:r>
              <a:rPr lang="en-US" sz="4400" dirty="0"/>
              <a:t>uses </a:t>
            </a:r>
            <a:r>
              <a:rPr lang="en-US" sz="4400" dirty="0" err="1"/>
              <a:t>crt</a:t>
            </a:r>
            <a:r>
              <a:rPr lang="en-US" sz="4400" dirty="0"/>
              <a:t>, dos, graph;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err="1"/>
              <a:t>var</a:t>
            </a:r>
            <a:r>
              <a:rPr lang="en-US" sz="4400" dirty="0"/>
              <a:t> .... ;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>begin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>  ....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>end</a:t>
            </a:r>
            <a:r>
              <a:rPr lang="en-US" dirty="0"/>
              <a:t>.  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1094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CRT </a:t>
            </a:r>
            <a:r>
              <a:rPr lang="sk-SK" dirty="0" err="1" smtClean="0"/>
              <a:t>unit</a:t>
            </a:r>
            <a:endParaRPr lang="sk-SK" dirty="0"/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459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Farby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k-SK" dirty="0" err="1"/>
              <a:t>Black</a:t>
            </a:r>
            <a:r>
              <a:rPr lang="sk-SK" dirty="0"/>
              <a:t> = 0;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Blue</a:t>
            </a:r>
            <a:r>
              <a:rPr lang="sk-SK" dirty="0"/>
              <a:t> = 1;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Green</a:t>
            </a:r>
            <a:r>
              <a:rPr lang="sk-SK" dirty="0"/>
              <a:t> = 2;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Cyan</a:t>
            </a:r>
            <a:r>
              <a:rPr lang="sk-SK" dirty="0"/>
              <a:t> = 3;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Red</a:t>
            </a:r>
            <a:r>
              <a:rPr lang="sk-SK" dirty="0"/>
              <a:t> = 4;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Magenta</a:t>
            </a:r>
            <a:r>
              <a:rPr lang="sk-SK" dirty="0"/>
              <a:t> = 5;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Brown</a:t>
            </a:r>
            <a:r>
              <a:rPr lang="sk-SK" dirty="0"/>
              <a:t> = 6;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LightGray</a:t>
            </a:r>
            <a:r>
              <a:rPr lang="sk-SK" dirty="0"/>
              <a:t> = 7;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DarkGray</a:t>
            </a:r>
            <a:r>
              <a:rPr lang="sk-SK" dirty="0"/>
              <a:t> = 8;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LightBlue</a:t>
            </a:r>
            <a:r>
              <a:rPr lang="sk-SK" dirty="0"/>
              <a:t> = 9;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LightGreen</a:t>
            </a:r>
            <a:r>
              <a:rPr lang="sk-SK" dirty="0"/>
              <a:t> = 10;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LightCyan</a:t>
            </a:r>
            <a:r>
              <a:rPr lang="sk-SK" dirty="0"/>
              <a:t> = 11;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LightRed</a:t>
            </a:r>
            <a:r>
              <a:rPr lang="sk-SK" dirty="0"/>
              <a:t> = 12;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LightMagenta</a:t>
            </a:r>
            <a:r>
              <a:rPr lang="sk-SK" dirty="0"/>
              <a:t> = 13;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Yellow</a:t>
            </a:r>
            <a:r>
              <a:rPr lang="sk-SK" dirty="0"/>
              <a:t> = 14;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White</a:t>
            </a:r>
            <a:r>
              <a:rPr lang="sk-SK" dirty="0"/>
              <a:t> = 15;</a:t>
            </a:r>
          </a:p>
        </p:txBody>
      </p:sp>
    </p:spTree>
    <p:extLst>
      <p:ext uri="{BB962C8B-B14F-4D97-AF65-F5344CB8AC3E}">
        <p14:creationId xmlns:p14="http://schemas.microsoft.com/office/powerpoint/2010/main" val="206157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Používanie farieb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k-SK" dirty="0"/>
              <a:t>program </a:t>
            </a:r>
            <a:r>
              <a:rPr lang="sk-SK" dirty="0" smtClean="0"/>
              <a:t>farby;</a:t>
            </a:r>
            <a:br>
              <a:rPr lang="sk-SK" dirty="0" smtClean="0"/>
            </a:br>
            <a:r>
              <a:rPr lang="sk-SK" dirty="0" err="1"/>
              <a:t>uses</a:t>
            </a:r>
            <a:r>
              <a:rPr lang="sk-SK" dirty="0"/>
              <a:t> </a:t>
            </a:r>
            <a:r>
              <a:rPr lang="sk-SK" dirty="0" err="1"/>
              <a:t>crt</a:t>
            </a:r>
            <a:r>
              <a:rPr lang="sk-SK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clrscr</a:t>
            </a:r>
            <a:r>
              <a:rPr lang="sk-SK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textcolor</a:t>
            </a:r>
            <a:r>
              <a:rPr lang="sk-SK" dirty="0"/>
              <a:t>(</a:t>
            </a:r>
            <a:r>
              <a:rPr lang="sk-SK" dirty="0" err="1"/>
              <a:t>red</a:t>
            </a:r>
            <a:r>
              <a:rPr lang="sk-SK" dirty="0"/>
              <a:t>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writeln</a:t>
            </a:r>
            <a:r>
              <a:rPr lang="sk-SK" dirty="0" smtClean="0"/>
              <a:t>(' červená farba');</a:t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textcolor(10);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writeln</a:t>
            </a:r>
            <a:r>
              <a:rPr lang="sk-SK" dirty="0"/>
              <a:t>(</a:t>
            </a:r>
            <a:r>
              <a:rPr lang="sk-SK" dirty="0" smtClean="0"/>
              <a:t>'zelená farba.');</a:t>
            </a:r>
            <a:br>
              <a:rPr lang="sk-SK" dirty="0" smtClean="0"/>
            </a:br>
            <a:r>
              <a:rPr lang="sk-SK" dirty="0"/>
              <a:t> textcolor(7);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writeln</a:t>
            </a:r>
            <a:r>
              <a:rPr lang="sk-SK" dirty="0" smtClean="0"/>
              <a:t>(' klasická sivá farba');</a:t>
            </a:r>
            <a:br>
              <a:rPr lang="sk-SK" dirty="0" smtClean="0"/>
            </a:br>
            <a:r>
              <a:rPr lang="sk-SK" dirty="0"/>
              <a:t>end. </a:t>
            </a:r>
          </a:p>
        </p:txBody>
      </p:sp>
    </p:spTree>
    <p:extLst>
      <p:ext uri="{BB962C8B-B14F-4D97-AF65-F5344CB8AC3E}">
        <p14:creationId xmlns:p14="http://schemas.microsoft.com/office/powerpoint/2010/main" val="65064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Pozadie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dirty="0"/>
              <a:t>program </a:t>
            </a:r>
            <a:r>
              <a:rPr lang="sk-SK" dirty="0" smtClean="0"/>
              <a:t>pozadie;</a:t>
            </a:r>
            <a:r>
              <a:rPr lang="sk-SK" dirty="0"/>
              <a:t/>
            </a:r>
            <a:br>
              <a:rPr lang="sk-SK" dirty="0"/>
            </a:br>
            <a:r>
              <a:rPr lang="sk-SK" dirty="0" err="1"/>
              <a:t>uses</a:t>
            </a:r>
            <a:r>
              <a:rPr lang="sk-SK" dirty="0"/>
              <a:t> </a:t>
            </a:r>
            <a:r>
              <a:rPr lang="sk-SK" dirty="0" err="1"/>
              <a:t>crt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 err="1"/>
              <a:t>begin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clrscr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textbackground</a:t>
            </a:r>
            <a:r>
              <a:rPr lang="sk-SK" dirty="0"/>
              <a:t>(</a:t>
            </a:r>
            <a:r>
              <a:rPr lang="sk-SK" dirty="0" err="1"/>
              <a:t>blue</a:t>
            </a:r>
            <a:r>
              <a:rPr lang="sk-SK" dirty="0"/>
              <a:t>);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textcolor</a:t>
            </a:r>
            <a:r>
              <a:rPr lang="sk-SK" dirty="0"/>
              <a:t>(</a:t>
            </a:r>
            <a:r>
              <a:rPr lang="sk-SK" dirty="0" err="1"/>
              <a:t>yellow</a:t>
            </a:r>
            <a:r>
              <a:rPr lang="sk-SK" dirty="0"/>
              <a:t>);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writeln</a:t>
            </a:r>
            <a:r>
              <a:rPr lang="sk-SK" dirty="0" smtClean="0"/>
              <a:t>(‚</a:t>
            </a:r>
            <a:r>
              <a:rPr lang="sk-SK" dirty="0" err="1" smtClean="0"/>
              <a:t>zlté</a:t>
            </a:r>
            <a:r>
              <a:rPr lang="sk-SK" dirty="0" smtClean="0"/>
              <a:t> písmo na modrom pozadí.');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 textbackground(0);</a:t>
            </a:r>
            <a:br>
              <a:rPr lang="sk-SK" dirty="0"/>
            </a:br>
            <a:r>
              <a:rPr lang="sk-SK" dirty="0"/>
              <a:t> textcolor(7);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writeln</a:t>
            </a:r>
            <a:r>
              <a:rPr lang="sk-SK" dirty="0" smtClean="0"/>
              <a:t>(‚</a:t>
            </a:r>
            <a:r>
              <a:rPr lang="sk-SK" dirty="0" err="1" smtClean="0"/>
              <a:t>povodné</a:t>
            </a:r>
            <a:r>
              <a:rPr lang="sk-SK" dirty="0" smtClean="0"/>
              <a:t> nastavenie');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end.</a:t>
            </a: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5249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Rozloženie obrazovky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 </a:t>
            </a:r>
            <a:r>
              <a:rPr lang="sk-SK" dirty="0" smtClean="0"/>
              <a:t>Pomocou</a:t>
            </a:r>
            <a:r>
              <a:rPr lang="sk-SK" b="1" dirty="0"/>
              <a:t>  </a:t>
            </a:r>
            <a:r>
              <a:rPr lang="sk-SK" b="1" dirty="0" err="1"/>
              <a:t>gotoxy</a:t>
            </a:r>
            <a:r>
              <a:rPr lang="sk-SK" b="1" dirty="0"/>
              <a:t>(</a:t>
            </a:r>
            <a:r>
              <a:rPr lang="sk-SK" i="1" dirty="0"/>
              <a:t> </a:t>
            </a:r>
            <a:r>
              <a:rPr lang="sk-SK" i="1" dirty="0" err="1" smtClean="0"/>
              <a:t>stľpec</a:t>
            </a:r>
            <a:r>
              <a:rPr lang="sk-SK" i="1" dirty="0"/>
              <a:t> </a:t>
            </a:r>
            <a:r>
              <a:rPr lang="sk-SK" b="1" dirty="0"/>
              <a:t>, </a:t>
            </a:r>
            <a:r>
              <a:rPr lang="sk-SK" i="1" dirty="0" smtClean="0"/>
              <a:t>riadok</a:t>
            </a:r>
            <a:r>
              <a:rPr lang="sk-SK" i="1" dirty="0"/>
              <a:t> </a:t>
            </a:r>
            <a:r>
              <a:rPr lang="sk-SK" b="1" dirty="0"/>
              <a:t>)</a:t>
            </a:r>
            <a:r>
              <a:rPr lang="sk-SK" dirty="0"/>
              <a:t>   </a:t>
            </a:r>
            <a:r>
              <a:rPr lang="sk-SK" dirty="0" smtClean="0"/>
              <a:t>vieme nastaviť pozíciu kurzora na obrazovke</a:t>
            </a:r>
          </a:p>
          <a:p>
            <a:r>
              <a:rPr lang="sk-SK" dirty="0" smtClean="0"/>
              <a:t>Rozloženie obrazovky v textovom </a:t>
            </a:r>
            <a:r>
              <a:rPr lang="sk-SK" dirty="0" err="1" smtClean="0"/>
              <a:t>režíme</a:t>
            </a:r>
            <a:r>
              <a:rPr lang="sk-SK" dirty="0" smtClean="0"/>
              <a:t> je </a:t>
            </a:r>
            <a:r>
              <a:rPr lang="sk-SK" b="1" dirty="0" smtClean="0"/>
              <a:t>80x25</a:t>
            </a:r>
            <a:r>
              <a:rPr lang="sk-SK" dirty="0"/>
              <a:t>, </a:t>
            </a:r>
            <a:r>
              <a:rPr lang="sk-SK" dirty="0" smtClean="0"/>
              <a:t>t.j. 80 </a:t>
            </a:r>
            <a:r>
              <a:rPr lang="sk-SK" dirty="0" err="1" smtClean="0"/>
              <a:t>stľpcov</a:t>
            </a:r>
            <a:r>
              <a:rPr lang="sk-SK" dirty="0" smtClean="0"/>
              <a:t> a 25 riadkov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969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Program </a:t>
            </a:r>
            <a:r>
              <a:rPr lang="sk-SK" dirty="0" err="1" smtClean="0"/>
              <a:t>Hello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program </a:t>
            </a:r>
            <a:r>
              <a:rPr lang="sk-SK" dirty="0" err="1" smtClean="0"/>
              <a:t>hello</a:t>
            </a:r>
            <a:r>
              <a:rPr lang="sk-SK" dirty="0" smtClean="0"/>
              <a:t>;</a:t>
            </a:r>
            <a:br>
              <a:rPr lang="sk-SK" dirty="0" smtClean="0"/>
            </a:br>
            <a:r>
              <a:rPr lang="sk-SK" dirty="0" err="1"/>
              <a:t>uses</a:t>
            </a:r>
            <a:r>
              <a:rPr lang="sk-SK" dirty="0"/>
              <a:t> </a:t>
            </a:r>
            <a:r>
              <a:rPr lang="sk-SK" dirty="0" err="1"/>
              <a:t>crt</a:t>
            </a:r>
            <a:r>
              <a:rPr lang="sk-SK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clrscr</a:t>
            </a:r>
            <a:r>
              <a:rPr lang="sk-SK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gotoxy(39,13);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write</a:t>
            </a:r>
            <a:r>
              <a:rPr lang="sk-SK" dirty="0"/>
              <a:t>('</a:t>
            </a:r>
            <a:r>
              <a:rPr lang="sk-SK" dirty="0" err="1"/>
              <a:t>Hello</a:t>
            </a:r>
            <a:r>
              <a:rPr lang="sk-SK" dirty="0"/>
              <a:t>');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end.</a:t>
            </a:r>
          </a:p>
        </p:txBody>
      </p:sp>
    </p:spTree>
    <p:extLst>
      <p:ext uri="{BB962C8B-B14F-4D97-AF65-F5344CB8AC3E}">
        <p14:creationId xmlns:p14="http://schemas.microsoft.com/office/powerpoint/2010/main" val="28157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Úloha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Napíšte program, čo vypíše vaše meno  10 – krát, a stále inou farbou.</a:t>
            </a:r>
          </a:p>
          <a:p>
            <a:r>
              <a:rPr lang="sk-SK" dirty="0" smtClean="0"/>
              <a:t>Prepíšte ten program, aby to vypísal na stred obrazovky (použite funkciu delay(100) ).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2651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Funkcia </a:t>
            </a:r>
            <a:r>
              <a:rPr lang="sk-SK" b="1" dirty="0" err="1" smtClean="0"/>
              <a:t>readkey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Ak chceme získať od užívateľa vstup z klávesnice a nehodí sa nám procedúra </a:t>
            </a:r>
            <a:r>
              <a:rPr lang="sk-SK" dirty="0" err="1"/>
              <a:t>readln</a:t>
            </a:r>
            <a:r>
              <a:rPr lang="sk-SK" dirty="0"/>
              <a:t>, môžeme použiť </a:t>
            </a:r>
            <a:r>
              <a:rPr lang="sk-SK" dirty="0" err="1"/>
              <a:t>funkciuReadKey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 smtClean="0"/>
              <a:t>Tá</a:t>
            </a:r>
            <a:r>
              <a:rPr lang="sk-SK" dirty="0"/>
              <a:t> </a:t>
            </a:r>
            <a:r>
              <a:rPr lang="sk-SK" b="1" dirty="0"/>
              <a:t>čaká na stlačenie</a:t>
            </a:r>
            <a:r>
              <a:rPr lang="sk-SK" dirty="0"/>
              <a:t> klávesu a </a:t>
            </a:r>
            <a:r>
              <a:rPr lang="sk-SK" b="1" dirty="0"/>
              <a:t>vráti hodnotu</a:t>
            </a:r>
            <a:r>
              <a:rPr lang="sk-SK" dirty="0"/>
              <a:t> znaku (typu </a:t>
            </a:r>
            <a:r>
              <a:rPr lang="sk-SK" dirty="0" err="1"/>
              <a:t>char</a:t>
            </a:r>
            <a:r>
              <a:rPr lang="sk-SK" dirty="0"/>
              <a:t>). Znak sa pritom </a:t>
            </a:r>
            <a:r>
              <a:rPr lang="sk-SK" b="1" dirty="0"/>
              <a:t>nevypíše</a:t>
            </a:r>
            <a:r>
              <a:rPr lang="sk-SK" dirty="0"/>
              <a:t> na obrazovku automaticky.</a:t>
            </a:r>
          </a:p>
        </p:txBody>
      </p:sp>
    </p:spTree>
    <p:extLst>
      <p:ext uri="{BB962C8B-B14F-4D97-AF65-F5344CB8AC3E}">
        <p14:creationId xmlns:p14="http://schemas.microsoft.com/office/powerpoint/2010/main" val="278538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Príklad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sk-SK" dirty="0"/>
              <a:t>program </a:t>
            </a:r>
            <a:r>
              <a:rPr lang="sk-SK" dirty="0" err="1"/>
              <a:t>klav</a:t>
            </a:r>
            <a:r>
              <a:rPr lang="sk-SK" dirty="0"/>
              <a:t>; </a:t>
            </a:r>
            <a:endParaRPr lang="sk-SK" dirty="0" smtClean="0"/>
          </a:p>
          <a:p>
            <a:pPr marL="68580" indent="0">
              <a:buNone/>
            </a:pPr>
            <a:r>
              <a:rPr lang="sk-SK" dirty="0" err="1" smtClean="0"/>
              <a:t>uses</a:t>
            </a:r>
            <a:r>
              <a:rPr lang="sk-SK" dirty="0" smtClean="0"/>
              <a:t> </a:t>
            </a:r>
            <a:r>
              <a:rPr lang="sk-SK" dirty="0" err="1"/>
              <a:t>crt</a:t>
            </a:r>
            <a:r>
              <a:rPr lang="sk-SK" dirty="0"/>
              <a:t>; </a:t>
            </a:r>
            <a:endParaRPr lang="sk-SK" dirty="0" smtClean="0"/>
          </a:p>
          <a:p>
            <a:pPr marL="68580" indent="0">
              <a:buNone/>
            </a:pPr>
            <a:r>
              <a:rPr lang="sk-SK" dirty="0" smtClean="0"/>
              <a:t>var </a:t>
            </a:r>
            <a:r>
              <a:rPr lang="sk-SK" dirty="0"/>
              <a:t>hodnota: </a:t>
            </a:r>
            <a:r>
              <a:rPr lang="sk-SK" dirty="0" err="1"/>
              <a:t>char</a:t>
            </a:r>
            <a:r>
              <a:rPr lang="sk-SK" dirty="0"/>
              <a:t>; </a:t>
            </a:r>
            <a:endParaRPr lang="sk-SK" dirty="0" smtClean="0"/>
          </a:p>
          <a:p>
            <a:pPr marL="68580" indent="0">
              <a:buNone/>
            </a:pPr>
            <a:r>
              <a:rPr lang="sk-SK" dirty="0" err="1" smtClean="0"/>
              <a:t>Begin</a:t>
            </a:r>
            <a:endParaRPr lang="sk-SK" dirty="0" smtClean="0"/>
          </a:p>
          <a:p>
            <a:pPr marL="68580" indent="0">
              <a:buNone/>
            </a:pPr>
            <a:r>
              <a:rPr lang="sk-SK" dirty="0" smtClean="0"/>
              <a:t> </a:t>
            </a:r>
            <a:r>
              <a:rPr lang="sk-SK" dirty="0" err="1"/>
              <a:t>writeln</a:t>
            </a:r>
            <a:r>
              <a:rPr lang="sk-SK" dirty="0"/>
              <a:t>('</a:t>
            </a:r>
            <a:r>
              <a:rPr lang="sk-SK" dirty="0" err="1"/>
              <a:t>Stlacte</a:t>
            </a:r>
            <a:r>
              <a:rPr lang="sk-SK" dirty="0"/>
              <a:t> </a:t>
            </a:r>
            <a:r>
              <a:rPr lang="sk-SK" dirty="0" err="1"/>
              <a:t>klaves</a:t>
            </a:r>
            <a:r>
              <a:rPr lang="sk-SK" dirty="0"/>
              <a:t>.'); </a:t>
            </a:r>
            <a:endParaRPr lang="sk-SK" dirty="0" smtClean="0"/>
          </a:p>
          <a:p>
            <a:pPr marL="68580" indent="0">
              <a:buNone/>
            </a:pPr>
            <a:r>
              <a:rPr lang="sk-SK" dirty="0" smtClean="0"/>
              <a:t>hodnota </a:t>
            </a:r>
            <a:r>
              <a:rPr lang="sk-SK" dirty="0"/>
              <a:t>:= </a:t>
            </a:r>
            <a:r>
              <a:rPr lang="sk-SK" dirty="0" err="1"/>
              <a:t>ReadKey</a:t>
            </a:r>
            <a:r>
              <a:rPr lang="sk-SK" dirty="0"/>
              <a:t>; </a:t>
            </a:r>
            <a:endParaRPr lang="sk-SK" dirty="0" smtClean="0"/>
          </a:p>
          <a:p>
            <a:pPr marL="68580" indent="0">
              <a:buNone/>
            </a:pPr>
            <a:r>
              <a:rPr lang="sk-SK" dirty="0" err="1" smtClean="0"/>
              <a:t>if</a:t>
            </a:r>
            <a:r>
              <a:rPr lang="sk-SK" dirty="0" smtClean="0"/>
              <a:t> </a:t>
            </a:r>
            <a:r>
              <a:rPr lang="sk-SK" dirty="0"/>
              <a:t>hodnota &lt;&gt; #0 </a:t>
            </a:r>
            <a:r>
              <a:rPr lang="sk-SK" dirty="0" err="1"/>
              <a:t>then</a:t>
            </a:r>
            <a:r>
              <a:rPr lang="sk-SK" dirty="0"/>
              <a:t> </a:t>
            </a:r>
            <a:r>
              <a:rPr lang="sk-SK" dirty="0" err="1"/>
              <a:t>writeln</a:t>
            </a:r>
            <a:r>
              <a:rPr lang="sk-SK" dirty="0"/>
              <a:t>(hodnota) </a:t>
            </a:r>
            <a:r>
              <a:rPr lang="sk-SK" dirty="0" smtClean="0"/>
              <a:t>				</a:t>
            </a:r>
            <a:r>
              <a:rPr lang="sk-SK" dirty="0" err="1" smtClean="0"/>
              <a:t>else</a:t>
            </a:r>
            <a:r>
              <a:rPr lang="sk-SK" dirty="0" smtClean="0"/>
              <a:t> </a:t>
            </a:r>
            <a:r>
              <a:rPr lang="sk-SK" dirty="0" err="1"/>
              <a:t>writeln</a:t>
            </a:r>
            <a:r>
              <a:rPr lang="sk-SK" dirty="0"/>
              <a:t>('Bol </a:t>
            </a:r>
            <a:r>
              <a:rPr lang="sk-SK" dirty="0" err="1"/>
              <a:t>stlaceny</a:t>
            </a:r>
            <a:r>
              <a:rPr lang="sk-SK" dirty="0"/>
              <a:t> </a:t>
            </a:r>
            <a:r>
              <a:rPr lang="sk-SK" dirty="0" err="1"/>
              <a:t>specialny</a:t>
            </a:r>
            <a:r>
              <a:rPr lang="sk-SK" dirty="0"/>
              <a:t>', ' </a:t>
            </a:r>
            <a:r>
              <a:rPr lang="sk-SK" dirty="0" err="1"/>
              <a:t>klaves</a:t>
            </a:r>
            <a:r>
              <a:rPr lang="sk-SK" dirty="0"/>
              <a:t>. </a:t>
            </a:r>
            <a:r>
              <a:rPr lang="sk-SK" dirty="0" err="1"/>
              <a:t>Kod</a:t>
            </a:r>
            <a:r>
              <a:rPr lang="sk-SK" dirty="0"/>
              <a:t>: ', </a:t>
            </a:r>
            <a:r>
              <a:rPr lang="sk-SK" dirty="0" err="1"/>
              <a:t>ord</a:t>
            </a:r>
            <a:r>
              <a:rPr lang="sk-SK" dirty="0"/>
              <a:t>(</a:t>
            </a:r>
            <a:r>
              <a:rPr lang="sk-SK" dirty="0" err="1"/>
              <a:t>ReadKey</a:t>
            </a:r>
            <a:r>
              <a:rPr lang="sk-SK" dirty="0"/>
              <a:t>)); </a:t>
            </a:r>
            <a:endParaRPr lang="sk-SK" dirty="0" smtClean="0"/>
          </a:p>
          <a:p>
            <a:pPr marL="68580" indent="0">
              <a:buNone/>
            </a:pPr>
            <a:r>
              <a:rPr lang="sk-SK" dirty="0" smtClean="0"/>
              <a:t>end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567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Výpis „</a:t>
            </a:r>
            <a:r>
              <a:rPr lang="sk-SK" dirty="0" err="1" smtClean="0"/>
              <a:t>Hello</a:t>
            </a:r>
            <a:r>
              <a:rPr lang="sk-SK" smtClean="0"/>
              <a:t>“ na </a:t>
            </a:r>
            <a:r>
              <a:rPr lang="sk-SK" dirty="0" smtClean="0"/>
              <a:t>náhodné miesto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/>
              <a:t>program </a:t>
            </a:r>
            <a:r>
              <a:rPr lang="sk-SK" dirty="0" err="1" smtClean="0"/>
              <a:t>priklad_meno</a:t>
            </a:r>
            <a:r>
              <a:rPr lang="sk-SK" dirty="0" smtClean="0"/>
              <a:t>;</a:t>
            </a:r>
            <a:r>
              <a:rPr lang="sk-SK" dirty="0"/>
              <a:t/>
            </a:r>
            <a:br>
              <a:rPr lang="sk-SK" dirty="0"/>
            </a:br>
            <a:r>
              <a:rPr lang="sk-SK" dirty="0" err="1"/>
              <a:t>uses</a:t>
            </a:r>
            <a:r>
              <a:rPr lang="sk-SK" dirty="0"/>
              <a:t> </a:t>
            </a:r>
            <a:r>
              <a:rPr lang="sk-SK" dirty="0" err="1"/>
              <a:t>crt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var c:char;</a:t>
            </a:r>
            <a:br>
              <a:rPr lang="sk-SK" dirty="0"/>
            </a:br>
            <a:r>
              <a:rPr lang="sk-SK" dirty="0" err="1"/>
              <a:t>begin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clrscr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repeat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  gotoxy(random(75)+1,random(24)+1);</a:t>
            </a:r>
            <a:br>
              <a:rPr lang="sk-SK" dirty="0"/>
            </a:br>
            <a:r>
              <a:rPr lang="sk-SK" dirty="0"/>
              <a:t>  textcolor(random(15)+1);</a:t>
            </a:r>
            <a:br>
              <a:rPr lang="sk-SK" dirty="0"/>
            </a:br>
            <a:r>
              <a:rPr lang="sk-SK" dirty="0"/>
              <a:t>  </a:t>
            </a:r>
            <a:r>
              <a:rPr lang="sk-SK" dirty="0" err="1"/>
              <a:t>write</a:t>
            </a:r>
            <a:r>
              <a:rPr lang="sk-SK" dirty="0"/>
              <a:t>('</a:t>
            </a:r>
            <a:r>
              <a:rPr lang="sk-SK" dirty="0" err="1"/>
              <a:t>Hello</a:t>
            </a:r>
            <a:r>
              <a:rPr lang="sk-SK" dirty="0"/>
              <a:t>!');</a:t>
            </a:r>
            <a:br>
              <a:rPr lang="sk-SK" dirty="0"/>
            </a:br>
            <a:r>
              <a:rPr lang="sk-SK" dirty="0"/>
              <a:t>  delay(100);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until</a:t>
            </a:r>
            <a:r>
              <a:rPr lang="sk-SK" dirty="0"/>
              <a:t> </a:t>
            </a:r>
            <a:r>
              <a:rPr lang="sk-SK" dirty="0" err="1"/>
              <a:t>keypressed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 c:=readkey;</a:t>
            </a:r>
            <a:br>
              <a:rPr lang="sk-SK" dirty="0"/>
            </a:br>
            <a:r>
              <a:rPr lang="sk-SK" dirty="0"/>
              <a:t>end.</a:t>
            </a:r>
          </a:p>
        </p:txBody>
      </p:sp>
    </p:spTree>
    <p:extLst>
      <p:ext uri="{BB962C8B-B14F-4D97-AF65-F5344CB8AC3E}">
        <p14:creationId xmlns:p14="http://schemas.microsoft.com/office/powerpoint/2010/main" val="383406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Keypressed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Funkcia </a:t>
            </a:r>
            <a:r>
              <a:rPr lang="sk-SK" dirty="0" err="1"/>
              <a:t>KeyPressed</a:t>
            </a:r>
            <a:r>
              <a:rPr lang="sk-SK" dirty="0"/>
              <a:t> vráti </a:t>
            </a:r>
            <a:r>
              <a:rPr lang="sk-SK" dirty="0" err="1"/>
              <a:t>true</a:t>
            </a:r>
            <a:r>
              <a:rPr lang="sk-SK" dirty="0"/>
              <a:t>, ak bol stlačený ľubovoľný kláves</a:t>
            </a:r>
            <a:r>
              <a:rPr lang="sk-SK" dirty="0" smtClean="0"/>
              <a:t>.</a:t>
            </a:r>
          </a:p>
          <a:p>
            <a:endParaRPr lang="sk-SK" dirty="0"/>
          </a:p>
          <a:p>
            <a:pPr marL="68580" indent="0">
              <a:buNone/>
            </a:pPr>
            <a:r>
              <a:rPr lang="sk-SK" dirty="0" err="1"/>
              <a:t>writeln</a:t>
            </a:r>
            <a:r>
              <a:rPr lang="sk-SK" dirty="0"/>
              <a:t>('</a:t>
            </a:r>
            <a:r>
              <a:rPr lang="sk-SK" dirty="0" err="1"/>
              <a:t>Stlacte</a:t>
            </a:r>
            <a:r>
              <a:rPr lang="sk-SK" dirty="0"/>
              <a:t> </a:t>
            </a:r>
            <a:r>
              <a:rPr lang="sk-SK" dirty="0" err="1"/>
              <a:t>lubovolny</a:t>
            </a:r>
            <a:r>
              <a:rPr lang="sk-SK" dirty="0"/>
              <a:t> </a:t>
            </a:r>
            <a:r>
              <a:rPr lang="sk-SK" dirty="0" err="1"/>
              <a:t>klaves</a:t>
            </a:r>
            <a:r>
              <a:rPr lang="sk-SK" dirty="0"/>
              <a:t>', ' pre </a:t>
            </a:r>
            <a:r>
              <a:rPr lang="sk-SK" dirty="0" err="1"/>
              <a:t>ukoncenie</a:t>
            </a:r>
            <a:r>
              <a:rPr lang="sk-SK" dirty="0"/>
              <a:t> programu.'); </a:t>
            </a:r>
            <a:endParaRPr lang="sk-SK" dirty="0" smtClean="0"/>
          </a:p>
          <a:p>
            <a:pPr marL="68580" indent="0">
              <a:buNone/>
            </a:pPr>
            <a:r>
              <a:rPr lang="sk-SK" dirty="0" err="1" smtClean="0"/>
              <a:t>repeat</a:t>
            </a:r>
            <a:r>
              <a:rPr lang="sk-SK" dirty="0" smtClean="0"/>
              <a:t> </a:t>
            </a:r>
            <a:r>
              <a:rPr lang="sk-SK" dirty="0" err="1"/>
              <a:t>until</a:t>
            </a:r>
            <a:r>
              <a:rPr lang="sk-SK" dirty="0"/>
              <a:t> </a:t>
            </a:r>
            <a:r>
              <a:rPr lang="sk-SK" dirty="0" err="1"/>
              <a:t>KeyPressed</a:t>
            </a:r>
            <a:r>
              <a:rPr lang="sk-SK" dirty="0"/>
              <a:t>; </a:t>
            </a:r>
            <a:endParaRPr lang="sk-SK" dirty="0" smtClean="0"/>
          </a:p>
          <a:p>
            <a:pPr marL="68580" indent="0">
              <a:buNone/>
            </a:pPr>
            <a:r>
              <a:rPr lang="hu-HU" dirty="0"/>
              <a:t> 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0753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Delay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 Ak chceme program </a:t>
            </a:r>
            <a:r>
              <a:rPr lang="sk-SK" b="1" dirty="0"/>
              <a:t>pozastaviť</a:t>
            </a:r>
            <a:r>
              <a:rPr lang="sk-SK" dirty="0"/>
              <a:t> na určitý čas, použijeme procedúru </a:t>
            </a:r>
            <a:r>
              <a:rPr lang="sk-SK" dirty="0" err="1"/>
              <a:t>Delay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 smtClean="0"/>
              <a:t>Parametrom </a:t>
            </a:r>
            <a:r>
              <a:rPr lang="sk-SK" dirty="0"/>
              <a:t>je počet </a:t>
            </a:r>
            <a:r>
              <a:rPr lang="sk-SK" i="1" dirty="0"/>
              <a:t>milisekúnd</a:t>
            </a:r>
            <a:r>
              <a:rPr lang="sk-SK" dirty="0"/>
              <a:t>, ktoré má aplikácia stráviť nečinnosťou.</a:t>
            </a:r>
          </a:p>
        </p:txBody>
      </p:sp>
    </p:spTree>
    <p:extLst>
      <p:ext uri="{BB962C8B-B14F-4D97-AF65-F5344CB8AC3E}">
        <p14:creationId xmlns:p14="http://schemas.microsoft.com/office/powerpoint/2010/main" val="47296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Výpis „</a:t>
            </a:r>
            <a:r>
              <a:rPr lang="sk-SK" dirty="0" err="1" smtClean="0"/>
              <a:t>Hello</a:t>
            </a:r>
            <a:r>
              <a:rPr lang="sk-SK" dirty="0" smtClean="0"/>
              <a:t>“ na náhodné miesto obrazovky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/>
              <a:t>program Pelda17;</a:t>
            </a:r>
            <a:br>
              <a:rPr lang="sk-SK" dirty="0"/>
            </a:br>
            <a:r>
              <a:rPr lang="sk-SK" dirty="0" err="1"/>
              <a:t>uses</a:t>
            </a:r>
            <a:r>
              <a:rPr lang="sk-SK" dirty="0"/>
              <a:t> </a:t>
            </a:r>
            <a:r>
              <a:rPr lang="sk-SK" dirty="0" err="1"/>
              <a:t>crt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var c:char;</a:t>
            </a:r>
            <a:br>
              <a:rPr lang="sk-SK" dirty="0"/>
            </a:br>
            <a:r>
              <a:rPr lang="sk-SK" dirty="0" err="1"/>
              <a:t>begin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clrscr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repeat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  gotoxy(random(75)+1,random(24)+1);</a:t>
            </a:r>
            <a:br>
              <a:rPr lang="sk-SK" dirty="0"/>
            </a:br>
            <a:r>
              <a:rPr lang="sk-SK" dirty="0"/>
              <a:t>  textcolor(random(15)+1);</a:t>
            </a:r>
            <a:br>
              <a:rPr lang="sk-SK" dirty="0"/>
            </a:br>
            <a:r>
              <a:rPr lang="sk-SK" dirty="0"/>
              <a:t>  </a:t>
            </a:r>
            <a:r>
              <a:rPr lang="sk-SK" dirty="0" err="1"/>
              <a:t>write</a:t>
            </a:r>
            <a:r>
              <a:rPr lang="sk-SK" dirty="0"/>
              <a:t>('</a:t>
            </a:r>
            <a:r>
              <a:rPr lang="sk-SK" dirty="0" err="1"/>
              <a:t>Hello</a:t>
            </a:r>
            <a:r>
              <a:rPr lang="sk-SK" dirty="0"/>
              <a:t>!');</a:t>
            </a:r>
            <a:br>
              <a:rPr lang="sk-SK" dirty="0"/>
            </a:br>
            <a:r>
              <a:rPr lang="sk-SK" dirty="0"/>
              <a:t>  delay(100);</a:t>
            </a:r>
            <a:br>
              <a:rPr lang="sk-SK" dirty="0"/>
            </a:br>
            <a:r>
              <a:rPr lang="sk-SK" dirty="0"/>
              <a:t> </a:t>
            </a:r>
            <a:r>
              <a:rPr lang="sk-SK" dirty="0" err="1"/>
              <a:t>until</a:t>
            </a:r>
            <a:r>
              <a:rPr lang="sk-SK" dirty="0"/>
              <a:t> </a:t>
            </a:r>
            <a:r>
              <a:rPr lang="sk-SK" dirty="0" err="1"/>
              <a:t>keypressed</a:t>
            </a:r>
            <a:r>
              <a:rPr lang="sk-SK" dirty="0"/>
              <a:t>;</a:t>
            </a:r>
            <a:br>
              <a:rPr lang="sk-SK" dirty="0"/>
            </a:br>
            <a:r>
              <a:rPr lang="sk-SK" dirty="0"/>
              <a:t> c:=readkey;</a:t>
            </a:r>
            <a:br>
              <a:rPr lang="sk-SK" dirty="0"/>
            </a:br>
            <a:r>
              <a:rPr lang="sk-SK" dirty="0"/>
              <a:t>end.</a:t>
            </a:r>
          </a:p>
        </p:txBody>
      </p:sp>
    </p:spTree>
    <p:extLst>
      <p:ext uri="{BB962C8B-B14F-4D97-AF65-F5344CB8AC3E}">
        <p14:creationId xmlns:p14="http://schemas.microsoft.com/office/powerpoint/2010/main" val="416755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Úloha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Zmeňte predchádzajúci program tak, aby sám vám vykreslil namiesto slova </a:t>
            </a:r>
            <a:r>
              <a:rPr lang="sk-SK" dirty="0" err="1" smtClean="0"/>
              <a:t>Hello</a:t>
            </a:r>
            <a:r>
              <a:rPr lang="sk-SK" dirty="0" smtClean="0"/>
              <a:t> obdĺžnik alebo trojuholník z hviezdičiek.</a:t>
            </a:r>
          </a:p>
          <a:p>
            <a:r>
              <a:rPr lang="sk-SK" dirty="0" smtClean="0"/>
              <a:t>Zmeňte program tak, aby na obrazovke </a:t>
            </a:r>
            <a:r>
              <a:rPr lang="sk-SK" smtClean="0"/>
              <a:t>bolo vždy </a:t>
            </a:r>
            <a:r>
              <a:rPr lang="sk-SK" dirty="0" smtClean="0"/>
              <a:t>len jeden objekt.</a:t>
            </a:r>
          </a:p>
          <a:p>
            <a:r>
              <a:rPr lang="sk-SK" dirty="0" smtClean="0"/>
              <a:t>Skúste urobiť animáciu padajúcich stĺpcov z hviezdičiek.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7618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43492" y="764704"/>
            <a:ext cx="6777317" cy="5067925"/>
          </a:xfrm>
        </p:spPr>
        <p:txBody>
          <a:bodyPr>
            <a:normAutofit fontScale="32500" lnSpcReduction="20000"/>
          </a:bodyPr>
          <a:lstStyle/>
          <a:p>
            <a:pPr marL="68580" indent="0" algn="ctr">
              <a:buNone/>
            </a:pPr>
            <a:r>
              <a:rPr lang="sk-SK" b="1" dirty="0"/>
              <a:t>Procedúry a funkcie jednotky CRT: </a:t>
            </a:r>
          </a:p>
          <a:p>
            <a:r>
              <a:rPr lang="sk-SK" dirty="0"/>
              <a:t>CLREOL procedúra vymaže znaky od kurzora do konca riadku vrátane </a:t>
            </a:r>
          </a:p>
          <a:p>
            <a:r>
              <a:rPr lang="sk-SK" dirty="0"/>
              <a:t>deklarácia: </a:t>
            </a:r>
            <a:r>
              <a:rPr lang="sk-SK" dirty="0" err="1"/>
              <a:t>CleEol</a:t>
            </a:r>
            <a:r>
              <a:rPr lang="sk-SK" dirty="0"/>
              <a:t> </a:t>
            </a:r>
          </a:p>
          <a:p>
            <a:r>
              <a:rPr lang="sk-SK" dirty="0"/>
              <a:t>CLRSCR procedúra vymaže obrazovku a kurzor umiestni do ľavého horného rohu, </a:t>
            </a:r>
          </a:p>
          <a:p>
            <a:r>
              <a:rPr lang="sk-SK" dirty="0"/>
              <a:t>výsledná farba obrazovky je daná nastavením farby pozadia procedúrou </a:t>
            </a:r>
          </a:p>
          <a:p>
            <a:r>
              <a:rPr lang="sk-SK" dirty="0" err="1"/>
              <a:t>TextBackground</a:t>
            </a:r>
            <a:r>
              <a:rPr lang="sk-SK" dirty="0"/>
              <a:t>, ak je na obrazovke okno, týka sa zmena len okna </a:t>
            </a:r>
          </a:p>
          <a:p>
            <a:r>
              <a:rPr lang="sk-SK" dirty="0"/>
              <a:t>deklarácia: </a:t>
            </a:r>
            <a:r>
              <a:rPr lang="sk-SK" dirty="0" err="1"/>
              <a:t>ClrScr</a:t>
            </a:r>
            <a:r>
              <a:rPr lang="sk-SK" dirty="0"/>
              <a:t> </a:t>
            </a:r>
          </a:p>
          <a:p>
            <a:r>
              <a:rPr lang="sk-SK" dirty="0"/>
              <a:t>DELAY procedúra pozastaví výpočet na špecifikovaný počet milisekúnd </a:t>
            </a:r>
          </a:p>
          <a:p>
            <a:r>
              <a:rPr lang="sk-SK" dirty="0"/>
              <a:t>deklarácia: </a:t>
            </a:r>
            <a:r>
              <a:rPr lang="sk-SK" dirty="0" err="1"/>
              <a:t>Delay</a:t>
            </a:r>
            <a:r>
              <a:rPr lang="sk-SK" dirty="0"/>
              <a:t>(</a:t>
            </a:r>
            <a:r>
              <a:rPr lang="sk-SK" dirty="0" err="1"/>
              <a:t>pocet_milisekund</a:t>
            </a:r>
            <a:r>
              <a:rPr lang="sk-SK" dirty="0"/>
              <a:t> : </a:t>
            </a:r>
            <a:r>
              <a:rPr lang="sk-SK" dirty="0" err="1"/>
              <a:t>word</a:t>
            </a:r>
            <a:r>
              <a:rPr lang="sk-SK" dirty="0"/>
              <a:t>) </a:t>
            </a:r>
          </a:p>
          <a:p>
            <a:r>
              <a:rPr lang="sk-SK" dirty="0"/>
              <a:t>DELLINE procedúra vymaže riadok, na ktorom je kurzor, a zvyšok textu posunie </a:t>
            </a:r>
          </a:p>
          <a:p>
            <a:r>
              <a:rPr lang="sk-SK" dirty="0"/>
              <a:t>smerom hore </a:t>
            </a:r>
          </a:p>
          <a:p>
            <a:r>
              <a:rPr lang="sk-SK" dirty="0"/>
              <a:t>deklarácia: </a:t>
            </a:r>
            <a:r>
              <a:rPr lang="sk-SK" dirty="0" err="1"/>
              <a:t>DelLine</a:t>
            </a:r>
            <a:r>
              <a:rPr lang="sk-SK" dirty="0"/>
              <a:t> </a:t>
            </a:r>
          </a:p>
          <a:p>
            <a:r>
              <a:rPr lang="sk-SK" dirty="0"/>
              <a:t>GOTOXY procedúra umiestni kurzor na špecifikovanú pozíciu v aktuálnom okne </a:t>
            </a:r>
          </a:p>
          <a:p>
            <a:r>
              <a:rPr lang="sk-SK" dirty="0"/>
              <a:t>deklarácia: </a:t>
            </a:r>
            <a:r>
              <a:rPr lang="sk-SK" dirty="0" err="1"/>
              <a:t>GotoXY</a:t>
            </a:r>
            <a:r>
              <a:rPr lang="sk-SK" dirty="0"/>
              <a:t>(</a:t>
            </a:r>
            <a:r>
              <a:rPr lang="sk-SK" dirty="0" err="1"/>
              <a:t>x,y</a:t>
            </a:r>
            <a:r>
              <a:rPr lang="sk-SK" dirty="0"/>
              <a:t> : byte) </a:t>
            </a:r>
          </a:p>
          <a:p>
            <a:r>
              <a:rPr lang="sk-SK" dirty="0"/>
              <a:t>KEYPRESSED funkcia </a:t>
            </a:r>
            <a:r>
              <a:rPr lang="sk-SK" dirty="0" err="1"/>
              <a:t>váti</a:t>
            </a:r>
            <a:r>
              <a:rPr lang="sk-SK" dirty="0"/>
              <a:t> </a:t>
            </a:r>
            <a:r>
              <a:rPr lang="sk-SK" dirty="0" err="1"/>
              <a:t>true</a:t>
            </a:r>
            <a:r>
              <a:rPr lang="sk-SK" dirty="0"/>
              <a:t> v prípade, že bol stlačený nejaký kláves </a:t>
            </a:r>
          </a:p>
          <a:p>
            <a:r>
              <a:rPr lang="sk-SK" dirty="0"/>
              <a:t>deklarácia: </a:t>
            </a:r>
            <a:r>
              <a:rPr lang="sk-SK" dirty="0" err="1"/>
              <a:t>KeyPressed</a:t>
            </a:r>
            <a:r>
              <a:rPr lang="sk-SK" dirty="0"/>
              <a:t> : </a:t>
            </a:r>
            <a:r>
              <a:rPr lang="sk-SK" dirty="0" err="1"/>
              <a:t>boolean</a:t>
            </a:r>
            <a:r>
              <a:rPr lang="sk-SK" dirty="0"/>
              <a:t> </a:t>
            </a:r>
          </a:p>
          <a:p>
            <a:r>
              <a:rPr lang="sk-SK" dirty="0"/>
              <a:t>NOSOUND procedúra vypína vnútorný tónový generátor, inak zostáva zvukový </a:t>
            </a:r>
          </a:p>
          <a:p>
            <a:r>
              <a:rPr lang="sk-SK" dirty="0"/>
              <a:t>generátor zapnutý aj po skončení programu </a:t>
            </a:r>
          </a:p>
          <a:p>
            <a:r>
              <a:rPr lang="sk-SK" dirty="0"/>
              <a:t>deklarácia: </a:t>
            </a:r>
            <a:r>
              <a:rPr lang="sk-SK" dirty="0" err="1"/>
              <a:t>NoSound</a:t>
            </a:r>
            <a:r>
              <a:rPr lang="sk-SK" dirty="0"/>
              <a:t> </a:t>
            </a:r>
          </a:p>
          <a:p>
            <a:r>
              <a:rPr lang="sk-SK" dirty="0"/>
              <a:t>READKEY funkcia prečíta znak z klávesnice bez jeho výpisu na obrazovku </a:t>
            </a:r>
          </a:p>
          <a:p>
            <a:r>
              <a:rPr lang="sk-SK" dirty="0"/>
              <a:t>deklarácia: </a:t>
            </a:r>
            <a:r>
              <a:rPr lang="sk-SK" dirty="0" err="1"/>
              <a:t>Readkey</a:t>
            </a:r>
            <a:r>
              <a:rPr lang="sk-SK" dirty="0"/>
              <a:t> : </a:t>
            </a:r>
            <a:r>
              <a:rPr lang="sk-SK" dirty="0" err="1"/>
              <a:t>char</a:t>
            </a:r>
            <a:r>
              <a:rPr lang="sk-SK" dirty="0"/>
              <a:t> </a:t>
            </a:r>
          </a:p>
          <a:p>
            <a:r>
              <a:rPr lang="sk-SK" dirty="0"/>
              <a:t>SOUND procedúra zapne vnútorný tónový generátor na frekvenciu zadanú </a:t>
            </a:r>
          </a:p>
          <a:p>
            <a:r>
              <a:rPr lang="sk-SK" dirty="0"/>
              <a:t>parametrom f v Hz </a:t>
            </a:r>
          </a:p>
          <a:p>
            <a:r>
              <a:rPr lang="sk-SK" dirty="0"/>
              <a:t>deklarácia: </a:t>
            </a:r>
            <a:r>
              <a:rPr lang="sk-SK" dirty="0" err="1"/>
              <a:t>Sound</a:t>
            </a:r>
            <a:r>
              <a:rPr lang="sk-SK" dirty="0"/>
              <a:t>(f : byte) </a:t>
            </a:r>
          </a:p>
          <a:p>
            <a:r>
              <a:rPr lang="sk-SK" dirty="0"/>
              <a:t>TEXTBACKGROUND procedúra určí farbu pozadia textu (v rozsahu 0 .. 7), pri použití </a:t>
            </a:r>
            <a:r>
              <a:rPr lang="sk-SK" dirty="0" err="1"/>
              <a:t>clrscr</a:t>
            </a:r>
            <a:r>
              <a:rPr lang="sk-SK" dirty="0"/>
              <a:t> sa </a:t>
            </a:r>
          </a:p>
          <a:p>
            <a:r>
              <a:rPr lang="sk-SK" dirty="0"/>
              <a:t>zmena prevedie v aktuálnom okne, bez </a:t>
            </a:r>
            <a:r>
              <a:rPr lang="sk-SK" dirty="0" err="1"/>
              <a:t>clrscr</a:t>
            </a:r>
            <a:r>
              <a:rPr lang="sk-SK" dirty="0"/>
              <a:t> len na práve písaných znakoch </a:t>
            </a:r>
          </a:p>
          <a:p>
            <a:r>
              <a:rPr lang="sk-SK" dirty="0"/>
              <a:t>deklarácia: </a:t>
            </a:r>
            <a:r>
              <a:rPr lang="sk-SK" dirty="0" err="1"/>
              <a:t>TextBackground</a:t>
            </a:r>
            <a:r>
              <a:rPr lang="sk-SK" dirty="0"/>
              <a:t>(farba : byte) </a:t>
            </a:r>
          </a:p>
          <a:p>
            <a:r>
              <a:rPr lang="sk-SK" dirty="0"/>
              <a:t>TEXTCOLOR procedúra určuje farbu textu (v rozsahu 0 .. 15) </a:t>
            </a:r>
          </a:p>
          <a:p>
            <a:r>
              <a:rPr lang="sk-SK" dirty="0"/>
              <a:t>deklarácia: </a:t>
            </a:r>
            <a:r>
              <a:rPr lang="sk-SK" dirty="0" err="1"/>
              <a:t>TextColor</a:t>
            </a:r>
            <a:r>
              <a:rPr lang="sk-SK" dirty="0"/>
              <a:t>(farba : byte) </a:t>
            </a:r>
          </a:p>
          <a:p>
            <a:r>
              <a:rPr lang="sk-SK" dirty="0"/>
              <a:t>WHEREX funkcia vracia </a:t>
            </a:r>
            <a:r>
              <a:rPr lang="sk-SK" dirty="0" err="1"/>
              <a:t>x-ovú</a:t>
            </a:r>
            <a:r>
              <a:rPr lang="sk-SK" dirty="0"/>
              <a:t> súradnicu kurzoru na obrazovke (vzhľadom na aktívne </a:t>
            </a:r>
          </a:p>
          <a:p>
            <a:r>
              <a:rPr lang="sk-SK" dirty="0"/>
              <a:t>okno) </a:t>
            </a:r>
          </a:p>
          <a:p>
            <a:r>
              <a:rPr lang="sk-SK" dirty="0"/>
              <a:t>deklarácia: </a:t>
            </a:r>
            <a:r>
              <a:rPr lang="sk-SK" dirty="0" err="1"/>
              <a:t>WhereX</a:t>
            </a:r>
            <a:r>
              <a:rPr lang="sk-SK" dirty="0"/>
              <a:t> : byte </a:t>
            </a:r>
          </a:p>
          <a:p>
            <a:r>
              <a:rPr lang="sk-SK" dirty="0"/>
              <a:t>WHEREY funkcia vracia </a:t>
            </a:r>
            <a:r>
              <a:rPr lang="sk-SK" dirty="0" err="1"/>
              <a:t>y-ovú</a:t>
            </a:r>
            <a:r>
              <a:rPr lang="sk-SK" dirty="0"/>
              <a:t> súradnicu kurzoru na obrazovke (vzhľadom na aktívne </a:t>
            </a:r>
          </a:p>
          <a:p>
            <a:r>
              <a:rPr lang="sk-SK" dirty="0"/>
              <a:t>okno) </a:t>
            </a:r>
          </a:p>
          <a:p>
            <a:r>
              <a:rPr lang="sk-SK" dirty="0"/>
              <a:t>deklarácia: </a:t>
            </a:r>
            <a:r>
              <a:rPr lang="sk-SK" dirty="0" err="1"/>
              <a:t>WhereY</a:t>
            </a:r>
            <a:r>
              <a:rPr lang="sk-SK" dirty="0"/>
              <a:t> : byte </a:t>
            </a:r>
          </a:p>
          <a:p>
            <a:r>
              <a:rPr lang="sk-SK" dirty="0"/>
              <a:t>WINDOW procedúra definuje textové okno na obrazovke, kde x1, y1 je ľavý horný roh </a:t>
            </a:r>
          </a:p>
          <a:p>
            <a:r>
              <a:rPr lang="sk-SK" dirty="0"/>
              <a:t>a x2, y2 je pravý dolný roh </a:t>
            </a:r>
          </a:p>
          <a:p>
            <a:r>
              <a:rPr lang="sk-SK" dirty="0"/>
              <a:t>deklarácia: Window(x1,y1,x2,y2 : </a:t>
            </a:r>
            <a:r>
              <a:rPr lang="sk-SK" dirty="0" err="1"/>
              <a:t>word</a:t>
            </a:r>
            <a:r>
              <a:rPr lang="sk-SK" dirty="0"/>
              <a:t>)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0823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Sound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 </a:t>
            </a:r>
            <a:r>
              <a:rPr lang="sk-SK" b="1" dirty="0" err="1" smtClean="0"/>
              <a:t>sound</a:t>
            </a:r>
            <a:endParaRPr lang="sk-SK" b="1" dirty="0" smtClean="0"/>
          </a:p>
          <a:p>
            <a:r>
              <a:rPr lang="sk-SK" b="1" dirty="0" err="1" smtClean="0"/>
              <a:t>nosund</a:t>
            </a:r>
            <a:r>
              <a:rPr lang="sk-SK" dirty="0"/>
              <a:t>   </a:t>
            </a:r>
          </a:p>
        </p:txBody>
      </p:sp>
    </p:spTree>
    <p:extLst>
      <p:ext uri="{BB962C8B-B14F-4D97-AF65-F5344CB8AC3E}">
        <p14:creationId xmlns:p14="http://schemas.microsoft.com/office/powerpoint/2010/main" val="23583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1028</TotalTime>
  <Words>487</Words>
  <Application>Microsoft Office PowerPoint</Application>
  <PresentationFormat>Prezentácia na obrazovke (4:3)</PresentationFormat>
  <Paragraphs>100</Paragraphs>
  <Slides>20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1" baseType="lpstr">
      <vt:lpstr>Austin</vt:lpstr>
      <vt:lpstr>Unity</vt:lpstr>
      <vt:lpstr>Čo je Unit?</vt:lpstr>
      <vt:lpstr>Unity v Pascale</vt:lpstr>
      <vt:lpstr>Deklarácia Unitov</vt:lpstr>
      <vt:lpstr>CRT unit</vt:lpstr>
      <vt:lpstr>Farby</vt:lpstr>
      <vt:lpstr>Používanie farieb</vt:lpstr>
      <vt:lpstr>Pozadie</vt:lpstr>
      <vt:lpstr>Rozloženie obrazovky</vt:lpstr>
      <vt:lpstr>Program Hello</vt:lpstr>
      <vt:lpstr>Úloha</vt:lpstr>
      <vt:lpstr>Funkcia readkey</vt:lpstr>
      <vt:lpstr>Príklad</vt:lpstr>
      <vt:lpstr>Výpis „Hello“ na náhodné miesto</vt:lpstr>
      <vt:lpstr>Keypressed </vt:lpstr>
      <vt:lpstr>Delay</vt:lpstr>
      <vt:lpstr>Výpis „Hello“ na náhodné miesto obrazovky</vt:lpstr>
      <vt:lpstr>Úloha</vt:lpstr>
      <vt:lpstr>Prezentácia programu PowerPoint</vt:lpstr>
      <vt:lpstr>Sound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Unitok</dc:title>
  <dc:creator>SOŠ technická DS</dc:creator>
  <cp:lastModifiedBy>SOŠ technická DS</cp:lastModifiedBy>
  <cp:revision>11</cp:revision>
  <dcterms:created xsi:type="dcterms:W3CDTF">2014-01-30T20:08:37Z</dcterms:created>
  <dcterms:modified xsi:type="dcterms:W3CDTF">2014-02-14T11:08:51Z</dcterms:modified>
</cp:coreProperties>
</file>