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2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91189B9-FE66-42AC-B798-CB6D383EECBF}" type="datetimeFigureOut">
              <a:rPr lang="sk-SK" smtClean="0"/>
              <a:t>10. 1. 2014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0AAE945-73DA-4187-888D-1A92DA2DE0CB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 </a:t>
            </a:r>
            <a:r>
              <a:rPr lang="sk-SK" b="1" dirty="0" smtClean="0"/>
              <a:t>Pole </a:t>
            </a:r>
            <a:r>
              <a:rPr lang="sk-SK" b="1" dirty="0"/>
              <a:t>(</a:t>
            </a:r>
            <a:r>
              <a:rPr lang="sk-SK" b="1" dirty="0" err="1"/>
              <a:t>array</a:t>
            </a:r>
            <a:r>
              <a:rPr lang="sk-SK" b="1" dirty="0"/>
              <a:t> </a:t>
            </a:r>
            <a:r>
              <a:rPr lang="sk-SK" b="1" dirty="0" err="1"/>
              <a:t>of</a:t>
            </a:r>
            <a:r>
              <a:rPr lang="sk-SK" b="1" dirty="0"/>
              <a:t> ...)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459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 smtClean="0"/>
              <a:t>Zložený</a:t>
            </a:r>
            <a:r>
              <a:rPr lang="hu-HU" dirty="0" smtClean="0"/>
              <a:t> </a:t>
            </a:r>
            <a:r>
              <a:rPr lang="hu-HU" dirty="0" err="1" smtClean="0"/>
              <a:t>datový</a:t>
            </a:r>
            <a:r>
              <a:rPr lang="hu-HU" dirty="0" smtClean="0"/>
              <a:t> </a:t>
            </a:r>
            <a:r>
              <a:rPr lang="hu-HU" dirty="0" err="1" smtClean="0"/>
              <a:t>typ</a:t>
            </a:r>
            <a:r>
              <a:rPr lang="hu-HU" dirty="0" smtClean="0"/>
              <a:t> na </a:t>
            </a:r>
            <a:r>
              <a:rPr lang="hu-HU" dirty="0" err="1" smtClean="0"/>
              <a:t>ukladanie</a:t>
            </a:r>
            <a:r>
              <a:rPr lang="hu-HU" dirty="0" smtClean="0"/>
              <a:t> </a:t>
            </a:r>
            <a:r>
              <a:rPr lang="hu-HU" dirty="0" err="1" smtClean="0"/>
              <a:t>viac</a:t>
            </a:r>
            <a:r>
              <a:rPr lang="hu-HU" dirty="0" err="1" smtClean="0"/>
              <a:t>erých</a:t>
            </a:r>
            <a:r>
              <a:rPr lang="hu-HU" dirty="0" smtClean="0"/>
              <a:t> </a:t>
            </a:r>
            <a:r>
              <a:rPr lang="hu-HU" dirty="0" err="1" smtClean="0"/>
              <a:t>premených</a:t>
            </a:r>
            <a:endParaRPr lang="hu-HU" dirty="0" smtClean="0"/>
          </a:p>
          <a:p>
            <a:r>
              <a:rPr lang="hu-HU" dirty="0"/>
              <a:t>  </a:t>
            </a:r>
            <a:r>
              <a:rPr lang="hu-HU" dirty="0" err="1" smtClean="0"/>
              <a:t>Zápis</a:t>
            </a:r>
            <a:r>
              <a:rPr lang="hu-HU" dirty="0" smtClean="0"/>
              <a:t>:</a:t>
            </a:r>
          </a:p>
          <a:p>
            <a:pPr marL="68580" indent="0" algn="ctr">
              <a:buNone/>
            </a:pPr>
            <a:r>
              <a:rPr lang="hu-HU" b="1" dirty="0"/>
              <a:t>var </a:t>
            </a:r>
            <a:r>
              <a:rPr lang="hu-HU" i="1" dirty="0" err="1" smtClean="0"/>
              <a:t>meno</a:t>
            </a:r>
            <a:r>
              <a:rPr lang="hu-HU" i="1" dirty="0" smtClean="0"/>
              <a:t>_</a:t>
            </a:r>
            <a:r>
              <a:rPr lang="hu-HU" i="1" dirty="0" err="1" smtClean="0"/>
              <a:t>pola</a:t>
            </a:r>
            <a:r>
              <a:rPr lang="hu-HU" b="1" dirty="0"/>
              <a:t> : </a:t>
            </a:r>
            <a:r>
              <a:rPr lang="hu-HU" b="1" dirty="0" err="1"/>
              <a:t>array</a:t>
            </a:r>
            <a:r>
              <a:rPr lang="hu-HU" b="1" dirty="0"/>
              <a:t> [ </a:t>
            </a:r>
            <a:r>
              <a:rPr lang="hu-HU" i="1" dirty="0" err="1" smtClean="0"/>
              <a:t>konce</a:t>
            </a:r>
            <a:r>
              <a:rPr lang="hu-HU" i="1" dirty="0" smtClean="0"/>
              <a:t> </a:t>
            </a:r>
            <a:r>
              <a:rPr lang="hu-HU" i="1" dirty="0" err="1" smtClean="0"/>
              <a:t>intervala</a:t>
            </a:r>
            <a:r>
              <a:rPr lang="hu-HU" b="1" dirty="0" smtClean="0"/>
              <a:t>] </a:t>
            </a:r>
            <a:r>
              <a:rPr lang="hu-HU" b="1" dirty="0"/>
              <a:t>of </a:t>
            </a:r>
            <a:r>
              <a:rPr lang="hu-HU" i="1" dirty="0" err="1" smtClean="0"/>
              <a:t>základný</a:t>
            </a:r>
            <a:r>
              <a:rPr lang="hu-HU" i="1" dirty="0" smtClean="0"/>
              <a:t> </a:t>
            </a:r>
            <a:r>
              <a:rPr lang="hu-HU" i="1" dirty="0" err="1" smtClean="0"/>
              <a:t>typ</a:t>
            </a:r>
            <a:r>
              <a:rPr lang="hu-HU" i="1" dirty="0"/>
              <a:t> </a:t>
            </a:r>
            <a:r>
              <a:rPr lang="hu-HU" b="1" dirty="0" smtClean="0"/>
              <a:t>;</a:t>
            </a:r>
          </a:p>
          <a:p>
            <a:pPr marL="68580" indent="0" algn="ctr">
              <a:buNone/>
            </a:pPr>
            <a:endParaRPr lang="hu-HU" b="1" dirty="0"/>
          </a:p>
          <a:p>
            <a:pPr marL="68580" indent="0" algn="ctr">
              <a:buNone/>
            </a:pPr>
            <a:r>
              <a:rPr lang="hu-HU" dirty="0" err="1" smtClean="0"/>
              <a:t>Základné</a:t>
            </a:r>
            <a:r>
              <a:rPr lang="hu-HU" dirty="0" smtClean="0"/>
              <a:t> </a:t>
            </a:r>
            <a:r>
              <a:rPr lang="hu-HU" dirty="0" err="1" smtClean="0"/>
              <a:t>typy</a:t>
            </a:r>
            <a:r>
              <a:rPr lang="hu-HU" dirty="0" smtClean="0"/>
              <a:t>: </a:t>
            </a:r>
            <a:r>
              <a:rPr lang="hu-HU" b="1" dirty="0"/>
              <a:t>integer</a:t>
            </a:r>
            <a:r>
              <a:rPr lang="hu-HU" dirty="0"/>
              <a:t>, </a:t>
            </a:r>
            <a:r>
              <a:rPr lang="hu-HU" b="1" dirty="0" err="1"/>
              <a:t>string</a:t>
            </a:r>
            <a:r>
              <a:rPr lang="hu-HU" dirty="0"/>
              <a:t>, </a:t>
            </a:r>
            <a:r>
              <a:rPr lang="hu-HU" b="1" dirty="0" err="1"/>
              <a:t>char</a:t>
            </a:r>
            <a:r>
              <a:rPr lang="hu-HU" dirty="0"/>
              <a:t>, </a:t>
            </a:r>
            <a:r>
              <a:rPr lang="hu-HU" b="1" dirty="0" err="1"/>
              <a:t>boolean</a:t>
            </a:r>
            <a:r>
              <a:rPr lang="hu-HU" dirty="0"/>
              <a:t>, </a:t>
            </a:r>
            <a:r>
              <a:rPr lang="hu-HU" b="1" dirty="0"/>
              <a:t>byte</a:t>
            </a:r>
            <a:r>
              <a:rPr lang="hu-HU" dirty="0"/>
              <a:t>, </a:t>
            </a:r>
            <a:r>
              <a:rPr lang="hu-HU" dirty="0" err="1" smtClean="0"/>
              <a:t>atd</a:t>
            </a:r>
            <a:r>
              <a:rPr lang="hu-HU" dirty="0" smtClean="0"/>
              <a:t>).</a:t>
            </a:r>
            <a:endParaRPr lang="hu-HU" dirty="0"/>
          </a:p>
          <a:p>
            <a:pPr marL="68580" indent="0" algn="ctr">
              <a:buNone/>
            </a:pPr>
            <a:endParaRPr lang="hu-HU" b="1" dirty="0" smtClean="0"/>
          </a:p>
          <a:p>
            <a:endParaRPr lang="hu-HU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2478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 err="1" smtClean="0">
                <a:solidFill>
                  <a:srgbClr val="000000"/>
                </a:solidFill>
                <a:effectLst/>
                <a:latin typeface="Fixedsys"/>
              </a:rPr>
              <a:t>var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Fixedsys"/>
              </a:rPr>
              <a:t> a:array [1..7] of string;</a:t>
            </a:r>
            <a:endParaRPr lang="sk-SK" b="0" i="0" dirty="0" smtClean="0">
              <a:solidFill>
                <a:srgbClr val="000000"/>
              </a:solidFill>
              <a:effectLst/>
              <a:latin typeface="Fixedsys"/>
            </a:endParaRPr>
          </a:p>
          <a:p>
            <a:r>
              <a:rPr lang="en-US" b="0" i="0" dirty="0" err="1" smtClean="0">
                <a:solidFill>
                  <a:srgbClr val="000000"/>
                </a:solidFill>
                <a:effectLst/>
                <a:latin typeface="Fixedsys"/>
              </a:rPr>
              <a:t>var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Fixedsys"/>
              </a:rPr>
              <a:t> a:array [1..</a:t>
            </a:r>
            <a:r>
              <a:rPr lang="sk-SK" b="0" i="0" dirty="0" smtClean="0">
                <a:solidFill>
                  <a:srgbClr val="000000"/>
                </a:solidFill>
                <a:effectLst/>
                <a:latin typeface="Fixedsys"/>
              </a:rPr>
              <a:t>10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Fixedsys"/>
              </a:rPr>
              <a:t>] of </a:t>
            </a:r>
            <a:r>
              <a:rPr lang="sk-SK" b="0" i="0" dirty="0" err="1" smtClean="0">
                <a:solidFill>
                  <a:srgbClr val="000000"/>
                </a:solidFill>
                <a:effectLst/>
                <a:latin typeface="Fixedsys"/>
              </a:rPr>
              <a:t>integer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Fixedsys"/>
              </a:rPr>
              <a:t>;</a:t>
            </a:r>
            <a:endParaRPr lang="en-US" b="0" i="0" dirty="0" smtClean="0">
              <a:solidFill>
                <a:srgbClr val="000000"/>
              </a:solidFill>
              <a:effectLst/>
              <a:latin typeface="Times New Roman"/>
            </a:endParaRPr>
          </a:p>
          <a:p>
            <a:endParaRPr lang="en-US" b="0" i="0" dirty="0" smtClean="0">
              <a:solidFill>
                <a:srgbClr val="000000"/>
              </a:solidFill>
              <a:effectLst/>
              <a:latin typeface="Times New Roman"/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8401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Úloha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Napíšme</a:t>
            </a:r>
            <a:r>
              <a:rPr lang="hu-HU" dirty="0" smtClean="0"/>
              <a:t> program na </a:t>
            </a:r>
            <a:r>
              <a:rPr lang="hu-HU" dirty="0" err="1" smtClean="0"/>
              <a:t>načítanie</a:t>
            </a:r>
            <a:r>
              <a:rPr lang="hu-HU" dirty="0" smtClean="0"/>
              <a:t> </a:t>
            </a:r>
            <a:r>
              <a:rPr lang="hu-HU" dirty="0" err="1" smtClean="0"/>
              <a:t>pola</a:t>
            </a:r>
            <a:r>
              <a:rPr lang="hu-HU" dirty="0" smtClean="0"/>
              <a:t> s 10 </a:t>
            </a:r>
            <a:r>
              <a:rPr lang="hu-HU" dirty="0" err="1" smtClean="0"/>
              <a:t>prvkami</a:t>
            </a:r>
            <a:r>
              <a:rPr lang="hu-HU" dirty="0" smtClean="0"/>
              <a:t>, a </a:t>
            </a:r>
            <a:r>
              <a:rPr lang="hu-HU" dirty="0" err="1" smtClean="0"/>
              <a:t>čo</a:t>
            </a:r>
            <a:r>
              <a:rPr lang="hu-HU" dirty="0" smtClean="0"/>
              <a:t> </a:t>
            </a:r>
            <a:r>
              <a:rPr lang="hu-HU" dirty="0" err="1" smtClean="0"/>
              <a:t>vypíše</a:t>
            </a:r>
            <a:r>
              <a:rPr lang="hu-HU" dirty="0" smtClean="0"/>
              <a:t> </a:t>
            </a:r>
            <a:r>
              <a:rPr lang="hu-HU" dirty="0" err="1" smtClean="0"/>
              <a:t>tie</a:t>
            </a:r>
            <a:r>
              <a:rPr lang="hu-HU" dirty="0" smtClean="0"/>
              <a:t> </a:t>
            </a:r>
            <a:r>
              <a:rPr lang="hu-HU" dirty="0" err="1" smtClean="0"/>
              <a:t>prvky</a:t>
            </a:r>
            <a:r>
              <a:rPr lang="hu-HU" dirty="0" smtClean="0"/>
              <a:t>  </a:t>
            </a:r>
            <a:r>
              <a:rPr lang="hu-HU" dirty="0" err="1" smtClean="0"/>
              <a:t>zozadu</a:t>
            </a:r>
            <a:r>
              <a:rPr lang="hu-HU" dirty="0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9272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program </a:t>
            </a:r>
            <a:r>
              <a:rPr lang="sk-SK" dirty="0" smtClean="0"/>
              <a:t>pole;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var a:array[1..10] </a:t>
            </a:r>
            <a:r>
              <a:rPr lang="sk-SK" dirty="0" err="1"/>
              <a:t>of</a:t>
            </a:r>
            <a:r>
              <a:rPr lang="sk-SK" dirty="0"/>
              <a:t> </a:t>
            </a:r>
            <a:r>
              <a:rPr lang="sk-SK" dirty="0" err="1"/>
              <a:t>integer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  i:integer;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 </a:t>
            </a:r>
            <a:r>
              <a:rPr lang="sk-SK" dirty="0" err="1"/>
              <a:t>for</a:t>
            </a:r>
            <a:r>
              <a:rPr lang="sk-SK" dirty="0"/>
              <a:t> i:=1 to 10 do </a:t>
            </a:r>
            <a:r>
              <a:rPr lang="sk-SK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                  </a:t>
            </a:r>
            <a:r>
              <a:rPr lang="sk-SK" dirty="0" err="1"/>
              <a:t>write</a:t>
            </a:r>
            <a:r>
              <a:rPr lang="sk-SK" dirty="0"/>
              <a:t>(i,'. </a:t>
            </a:r>
            <a:r>
              <a:rPr lang="sk-SK" dirty="0" err="1" smtClean="0"/>
              <a:t>cislo</a:t>
            </a:r>
            <a:r>
              <a:rPr lang="sk-SK" dirty="0" smtClean="0"/>
              <a:t>: </a:t>
            </a:r>
            <a:r>
              <a:rPr lang="sk-SK" dirty="0"/>
              <a:t>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                  </a:t>
            </a:r>
            <a:r>
              <a:rPr lang="sk-SK" dirty="0" err="1"/>
              <a:t>readln</a:t>
            </a:r>
            <a:r>
              <a:rPr lang="sk-SK" dirty="0"/>
              <a:t>(a[i]);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                  end;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 </a:t>
            </a:r>
            <a:r>
              <a:rPr lang="sk-SK" dirty="0" err="1"/>
              <a:t>writeln</a:t>
            </a:r>
            <a:r>
              <a:rPr lang="sk-SK" dirty="0" smtClean="0"/>
              <a:t>(‚</a:t>
            </a:r>
            <a:r>
              <a:rPr lang="sk-SK" dirty="0" err="1" smtClean="0"/>
              <a:t>Cisla</a:t>
            </a:r>
            <a:r>
              <a:rPr lang="sk-SK" dirty="0" smtClean="0"/>
              <a:t> v opačnom poradí:');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 </a:t>
            </a:r>
            <a:r>
              <a:rPr lang="sk-SK" dirty="0" err="1"/>
              <a:t>for</a:t>
            </a:r>
            <a:r>
              <a:rPr lang="sk-SK" dirty="0"/>
              <a:t> i:=10 </a:t>
            </a:r>
            <a:r>
              <a:rPr lang="sk-SK" dirty="0" err="1"/>
              <a:t>downto</a:t>
            </a:r>
            <a:r>
              <a:rPr lang="sk-SK" dirty="0"/>
              <a:t> 1 do write(a[i]:6);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 </a:t>
            </a:r>
            <a:r>
              <a:rPr lang="sk-SK" dirty="0" err="1" smtClean="0"/>
              <a:t>readln</a:t>
            </a:r>
            <a:r>
              <a:rPr lang="sk-SK" dirty="0" smtClean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end.</a:t>
            </a:r>
          </a:p>
        </p:txBody>
      </p:sp>
    </p:spTree>
    <p:extLst>
      <p:ext uri="{BB962C8B-B14F-4D97-AF65-F5344CB8AC3E}">
        <p14:creationId xmlns:p14="http://schemas.microsoft.com/office/powerpoint/2010/main" val="20165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   </a:t>
            </a:r>
            <a:r>
              <a:rPr lang="sk-SK" b="1" u="sng" dirty="0" smtClean="0"/>
              <a:t>Konštanty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Zadávame</a:t>
            </a:r>
            <a:r>
              <a:rPr lang="hu-HU" dirty="0" smtClean="0"/>
              <a:t> </a:t>
            </a:r>
            <a:r>
              <a:rPr lang="hu-HU" dirty="0" err="1" smtClean="0"/>
              <a:t>ich</a:t>
            </a:r>
            <a:r>
              <a:rPr lang="hu-HU" dirty="0" smtClean="0"/>
              <a:t> </a:t>
            </a:r>
            <a:r>
              <a:rPr lang="hu-HU" dirty="0" err="1" smtClean="0"/>
              <a:t>pred</a:t>
            </a:r>
            <a:r>
              <a:rPr lang="hu-HU" dirty="0" smtClean="0"/>
              <a:t> </a:t>
            </a:r>
            <a:r>
              <a:rPr lang="hu-HU" b="1" dirty="0" smtClean="0"/>
              <a:t>var</a:t>
            </a:r>
            <a:r>
              <a:rPr lang="hu-HU" dirty="0" smtClean="0"/>
              <a:t> na </a:t>
            </a:r>
            <a:r>
              <a:rPr lang="hu-HU" dirty="0" err="1" smtClean="0"/>
              <a:t>začiatku</a:t>
            </a:r>
            <a:r>
              <a:rPr lang="hu-HU" dirty="0" smtClean="0"/>
              <a:t> </a:t>
            </a:r>
            <a:r>
              <a:rPr lang="hu-HU" dirty="0" err="1" smtClean="0"/>
              <a:t>programu</a:t>
            </a:r>
            <a:r>
              <a:rPr lang="hu-HU" dirty="0" smtClean="0"/>
              <a:t>.</a:t>
            </a:r>
            <a:endParaRPr lang="hu-HU" dirty="0"/>
          </a:p>
          <a:p>
            <a:pPr marL="0" indent="0" algn="ctr">
              <a:buNone/>
            </a:pPr>
            <a:endParaRPr lang="hu-HU" b="1" dirty="0" smtClean="0"/>
          </a:p>
          <a:p>
            <a:pPr marL="0" indent="0" algn="ctr">
              <a:buNone/>
            </a:pPr>
            <a:r>
              <a:rPr lang="hu-HU" b="1" dirty="0" err="1" smtClean="0"/>
              <a:t>const</a:t>
            </a:r>
            <a:r>
              <a:rPr lang="hu-HU" b="1" dirty="0"/>
              <a:t> </a:t>
            </a:r>
            <a:r>
              <a:rPr lang="hu-HU" i="1" dirty="0" err="1" smtClean="0"/>
              <a:t>menokonstanty</a:t>
            </a:r>
            <a:r>
              <a:rPr lang="hu-HU" i="1" dirty="0"/>
              <a:t> </a:t>
            </a:r>
            <a:r>
              <a:rPr lang="hu-HU" b="1" dirty="0"/>
              <a:t>= </a:t>
            </a:r>
            <a:r>
              <a:rPr lang="hu-HU" i="1" dirty="0" err="1" smtClean="0"/>
              <a:t>hodnota</a:t>
            </a:r>
            <a:r>
              <a:rPr lang="hu-HU" i="1" dirty="0"/>
              <a:t> </a:t>
            </a:r>
            <a:r>
              <a:rPr lang="hu-HU" b="1" dirty="0"/>
              <a:t>;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5770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program </a:t>
            </a:r>
            <a:r>
              <a:rPr lang="sk-SK" dirty="0" smtClean="0"/>
              <a:t>pole;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const</a:t>
            </a:r>
            <a:r>
              <a:rPr lang="sk-SK" dirty="0"/>
              <a:t> </a:t>
            </a:r>
            <a:r>
              <a:rPr lang="sk-SK" b="1" dirty="0" smtClean="0"/>
              <a:t>n</a:t>
            </a:r>
            <a:r>
              <a:rPr lang="sk-SK" dirty="0" smtClean="0"/>
              <a:t>=10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var a:array[1</a:t>
            </a:r>
            <a:r>
              <a:rPr lang="sk-SK" dirty="0" smtClean="0"/>
              <a:t>..</a:t>
            </a:r>
            <a:r>
              <a:rPr lang="sk-SK" b="1" dirty="0" smtClean="0"/>
              <a:t>n</a:t>
            </a:r>
            <a:r>
              <a:rPr lang="sk-SK" dirty="0" smtClean="0"/>
              <a:t>] </a:t>
            </a:r>
            <a:r>
              <a:rPr lang="sk-SK" dirty="0" err="1"/>
              <a:t>of</a:t>
            </a:r>
            <a:r>
              <a:rPr lang="sk-SK" dirty="0"/>
              <a:t> </a:t>
            </a:r>
            <a:r>
              <a:rPr lang="sk-SK" dirty="0" err="1"/>
              <a:t>integer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  i:integer;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 </a:t>
            </a:r>
            <a:r>
              <a:rPr lang="sk-SK" dirty="0" err="1"/>
              <a:t>for</a:t>
            </a:r>
            <a:r>
              <a:rPr lang="sk-SK" dirty="0"/>
              <a:t> i:=1 to </a:t>
            </a:r>
            <a:r>
              <a:rPr lang="sk-SK" b="1" dirty="0" smtClean="0"/>
              <a:t>n</a:t>
            </a:r>
            <a:r>
              <a:rPr lang="sk-SK" dirty="0"/>
              <a:t> do </a:t>
            </a:r>
            <a:r>
              <a:rPr lang="sk-SK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                           </a:t>
            </a:r>
            <a:r>
              <a:rPr lang="sk-SK" dirty="0" err="1"/>
              <a:t>write</a:t>
            </a:r>
            <a:r>
              <a:rPr lang="sk-SK" dirty="0"/>
              <a:t>(i,'. </a:t>
            </a:r>
            <a:r>
              <a:rPr lang="sk-SK" dirty="0" err="1" smtClean="0"/>
              <a:t>cislo</a:t>
            </a:r>
            <a:r>
              <a:rPr lang="sk-SK" dirty="0" smtClean="0"/>
              <a:t>: </a:t>
            </a:r>
            <a:r>
              <a:rPr lang="sk-SK" dirty="0"/>
              <a:t>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                           </a:t>
            </a:r>
            <a:r>
              <a:rPr lang="sk-SK" dirty="0" err="1"/>
              <a:t>readln</a:t>
            </a:r>
            <a:r>
              <a:rPr lang="sk-SK" dirty="0"/>
              <a:t>(a[i]);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                           end;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 </a:t>
            </a:r>
            <a:r>
              <a:rPr lang="sk-SK" dirty="0"/>
              <a:t> </a:t>
            </a:r>
            <a:r>
              <a:rPr lang="sk-SK" dirty="0" err="1"/>
              <a:t>writeln</a:t>
            </a:r>
            <a:r>
              <a:rPr lang="sk-SK" dirty="0"/>
              <a:t>(‚</a:t>
            </a:r>
            <a:r>
              <a:rPr lang="sk-SK" dirty="0" err="1"/>
              <a:t>Cisla</a:t>
            </a:r>
            <a:r>
              <a:rPr lang="sk-SK" dirty="0"/>
              <a:t> v opačnom poradí:');</a:t>
            </a:r>
            <a:br>
              <a:rPr lang="sk-SK" dirty="0"/>
            </a:br>
            <a:r>
              <a:rPr lang="sk-SK" dirty="0"/>
              <a:t>  </a:t>
            </a:r>
            <a:r>
              <a:rPr lang="sk-SK" dirty="0" err="1"/>
              <a:t>for</a:t>
            </a:r>
            <a:r>
              <a:rPr lang="sk-SK" dirty="0"/>
              <a:t> i</a:t>
            </a:r>
            <a:r>
              <a:rPr lang="sk-SK" dirty="0" smtClean="0"/>
              <a:t>:=</a:t>
            </a:r>
            <a:r>
              <a:rPr lang="sk-SK" b="1" dirty="0" smtClean="0"/>
              <a:t>n</a:t>
            </a:r>
            <a:r>
              <a:rPr lang="sk-SK" dirty="0"/>
              <a:t> </a:t>
            </a:r>
            <a:r>
              <a:rPr lang="sk-SK" dirty="0" err="1"/>
              <a:t>downto</a:t>
            </a:r>
            <a:r>
              <a:rPr lang="sk-SK" dirty="0"/>
              <a:t> 1 do write(a[i]:6);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 </a:t>
            </a:r>
            <a:r>
              <a:rPr lang="sk-SK" dirty="0" err="1"/>
              <a:t>writeln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end.</a:t>
            </a:r>
          </a:p>
        </p:txBody>
      </p:sp>
    </p:spTree>
    <p:extLst>
      <p:ext uri="{BB962C8B-B14F-4D97-AF65-F5344CB8AC3E}">
        <p14:creationId xmlns:p14="http://schemas.microsoft.com/office/powerpoint/2010/main" val="22498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u="sng" dirty="0" err="1"/>
              <a:t>Tömb</a:t>
            </a:r>
            <a:r>
              <a:rPr lang="sk-SK" b="1" u="sng" dirty="0"/>
              <a:t> </a:t>
            </a:r>
            <a:r>
              <a:rPr lang="sk-SK" b="1" u="sng" dirty="0" err="1"/>
              <a:t>elemeinek</a:t>
            </a:r>
            <a:r>
              <a:rPr lang="sk-SK" b="1" u="sng" dirty="0"/>
              <a:t> </a:t>
            </a:r>
            <a:r>
              <a:rPr lang="sk-SK" b="1" u="sng" dirty="0" err="1"/>
              <a:t>generálása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   Készítsünk programot, melyben egy tömb elemeit véletlenszerűen kigenerálja majd kiírja a képernyőre. A tömb elemeinek értéke 1 és 100 közötti szám </a:t>
            </a:r>
            <a:r>
              <a:rPr lang="hu-HU" dirty="0" smtClean="0"/>
              <a:t>legyen (</a:t>
            </a:r>
            <a:r>
              <a:rPr lang="sk-SK" dirty="0"/>
              <a:t> </a:t>
            </a:r>
            <a:r>
              <a:rPr lang="sk-SK" dirty="0" err="1"/>
              <a:t>Ehhez</a:t>
            </a:r>
            <a:r>
              <a:rPr lang="sk-SK" dirty="0"/>
              <a:t> </a:t>
            </a:r>
            <a:r>
              <a:rPr lang="sk-SK" dirty="0" smtClean="0"/>
              <a:t> </a:t>
            </a:r>
            <a:r>
              <a:rPr lang="sk-SK" dirty="0"/>
              <a:t> </a:t>
            </a:r>
            <a:r>
              <a:rPr lang="sk-SK" b="1" dirty="0" err="1"/>
              <a:t>random</a:t>
            </a:r>
            <a:r>
              <a:rPr lang="sk-SK" dirty="0"/>
              <a:t> </a:t>
            </a:r>
            <a:r>
              <a:rPr lang="sk-SK" dirty="0" err="1"/>
              <a:t>függvényt</a:t>
            </a:r>
            <a:r>
              <a:rPr lang="sk-SK" dirty="0"/>
              <a:t> </a:t>
            </a:r>
            <a:r>
              <a:rPr lang="sk-SK" dirty="0" err="1"/>
              <a:t>fogjuk</a:t>
            </a:r>
            <a:r>
              <a:rPr lang="sk-SK" dirty="0"/>
              <a:t> </a:t>
            </a:r>
            <a:r>
              <a:rPr lang="sk-SK" dirty="0" err="1" smtClean="0"/>
              <a:t>használni</a:t>
            </a:r>
            <a:r>
              <a:rPr lang="sk-SK" dirty="0" smtClean="0"/>
              <a:t>).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5352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dirty="0"/>
              <a:t>program </a:t>
            </a:r>
            <a:r>
              <a:rPr lang="sk-SK" dirty="0" err="1" smtClean="0"/>
              <a:t>tomb_generalasa</a:t>
            </a:r>
            <a:r>
              <a:rPr lang="sk-SK" dirty="0" smtClean="0"/>
              <a:t>;</a:t>
            </a:r>
            <a:r>
              <a:rPr lang="sk-SK" dirty="0"/>
              <a:t/>
            </a:r>
            <a:br>
              <a:rPr lang="sk-SK" dirty="0"/>
            </a:br>
            <a:r>
              <a:rPr lang="sk-SK" dirty="0" err="1"/>
              <a:t>const</a:t>
            </a:r>
            <a:r>
              <a:rPr lang="sk-SK" dirty="0"/>
              <a:t> n=20; 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var </a:t>
            </a:r>
            <a:r>
              <a:rPr lang="sk-SK" dirty="0"/>
              <a:t>a: array[1..n] </a:t>
            </a:r>
            <a:r>
              <a:rPr lang="sk-SK" dirty="0" err="1"/>
              <a:t>of</a:t>
            </a:r>
            <a:r>
              <a:rPr lang="sk-SK" dirty="0"/>
              <a:t> </a:t>
            </a:r>
            <a:r>
              <a:rPr lang="sk-SK" dirty="0" err="1"/>
              <a:t>integer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   i: </a:t>
            </a:r>
            <a:r>
              <a:rPr lang="sk-SK" dirty="0" err="1"/>
              <a:t>integer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 err="1"/>
              <a:t>begin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randomize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for</a:t>
            </a:r>
            <a:r>
              <a:rPr lang="sk-SK" dirty="0"/>
              <a:t> i:=1 to n do a[i]:=random(100)+1;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for</a:t>
            </a:r>
            <a:r>
              <a:rPr lang="sk-SK" dirty="0"/>
              <a:t> i:=1 to n do </a:t>
            </a:r>
            <a:r>
              <a:rPr lang="sk-SK" dirty="0" err="1"/>
              <a:t>write</a:t>
            </a:r>
            <a:r>
              <a:rPr lang="sk-SK" dirty="0"/>
              <a:t>(a[i],', ');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end.</a:t>
            </a:r>
            <a:endParaRPr lang="sk-SK" dirty="0" smtClean="0"/>
          </a:p>
          <a:p>
            <a:pPr marL="0" indent="0">
              <a:buNone/>
            </a:pPr>
            <a:r>
              <a:rPr lang="sk-SK" dirty="0"/>
              <a:t>    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9277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err="1"/>
              <a:t>Legkisebb</a:t>
            </a:r>
            <a:r>
              <a:rPr lang="en-US" b="1" u="sng" dirty="0"/>
              <a:t>, </a:t>
            </a:r>
            <a:r>
              <a:rPr lang="en-US" b="1" u="sng" dirty="0" err="1"/>
              <a:t>legnagyobb</a:t>
            </a:r>
            <a:r>
              <a:rPr lang="en-US" b="1" u="sng" dirty="0"/>
              <a:t> </a:t>
            </a:r>
            <a:r>
              <a:rPr lang="en-US" b="1" u="sng" dirty="0" err="1"/>
              <a:t>elem</a:t>
            </a:r>
            <a:r>
              <a:rPr lang="en-US" b="1" u="sng" dirty="0"/>
              <a:t> </a:t>
            </a:r>
            <a:r>
              <a:rPr lang="en-US" b="1" u="sng" dirty="0" err="1"/>
              <a:t>megkeresése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    Készítsünk programot, amely egy 20 elemű tömbbe kigenerál 1 és 150 közötti véletlen számokat, majd az elemek kiírása után megkeresi a tömbben található legkisebb és legnagyobb elemet.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619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r>
              <a:rPr lang="sk-SK" dirty="0"/>
              <a:t>program </a:t>
            </a:r>
            <a:r>
              <a:rPr lang="sk-SK" dirty="0" err="1" smtClean="0"/>
              <a:t>tomb_minmax</a:t>
            </a:r>
            <a:r>
              <a:rPr lang="sk-SK" dirty="0" smtClean="0"/>
              <a:t>;</a:t>
            </a:r>
            <a:r>
              <a:rPr lang="sk-SK" dirty="0"/>
              <a:t/>
            </a:r>
            <a:br>
              <a:rPr lang="sk-SK" dirty="0"/>
            </a:br>
            <a:r>
              <a:rPr lang="sk-SK" dirty="0" err="1"/>
              <a:t>const</a:t>
            </a:r>
            <a:r>
              <a:rPr lang="sk-SK" dirty="0"/>
              <a:t> n=20; </a:t>
            </a:r>
            <a:br>
              <a:rPr lang="sk-SK" dirty="0"/>
            </a:br>
            <a:r>
              <a:rPr lang="sk-SK" dirty="0"/>
              <a:t>var a: array[1..n] </a:t>
            </a:r>
            <a:r>
              <a:rPr lang="sk-SK" dirty="0" err="1"/>
              <a:t>of</a:t>
            </a:r>
            <a:r>
              <a:rPr lang="sk-SK" dirty="0"/>
              <a:t> </a:t>
            </a:r>
            <a:r>
              <a:rPr lang="sk-SK" dirty="0" err="1"/>
              <a:t>integer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   </a:t>
            </a:r>
            <a:r>
              <a:rPr lang="sk-SK" dirty="0" err="1"/>
              <a:t>i,min,max</a:t>
            </a:r>
            <a:r>
              <a:rPr lang="sk-SK" dirty="0"/>
              <a:t>: </a:t>
            </a:r>
            <a:r>
              <a:rPr lang="sk-SK" dirty="0" err="1"/>
              <a:t>integer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 err="1"/>
              <a:t>begin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randomize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for</a:t>
            </a:r>
            <a:r>
              <a:rPr lang="sk-SK" dirty="0"/>
              <a:t> i:=1 to n do a[i]:=random(150)+1;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for</a:t>
            </a:r>
            <a:r>
              <a:rPr lang="sk-SK" dirty="0"/>
              <a:t> i:=1 to n do </a:t>
            </a:r>
            <a:r>
              <a:rPr lang="sk-SK" dirty="0" err="1"/>
              <a:t>write</a:t>
            </a:r>
            <a:r>
              <a:rPr lang="sk-SK" dirty="0"/>
              <a:t>(a[i],', ');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/>
              <a:t>;</a:t>
            </a:r>
            <a:br>
              <a:rPr lang="sk-SK" dirty="0"/>
            </a:br>
            <a:r>
              <a:rPr lang="sk-SK"/>
              <a:t> 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min:=a[1];</a:t>
            </a:r>
            <a:br>
              <a:rPr lang="sk-SK" dirty="0"/>
            </a:br>
            <a:r>
              <a:rPr lang="sk-SK" dirty="0"/>
              <a:t> max:=a[1];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for</a:t>
            </a:r>
            <a:r>
              <a:rPr lang="sk-SK" dirty="0"/>
              <a:t> i:=2 to n do </a:t>
            </a:r>
            <a:r>
              <a:rPr lang="sk-SK" dirty="0" err="1"/>
              <a:t>begin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                 </a:t>
            </a:r>
            <a:r>
              <a:rPr lang="sk-SK" dirty="0" err="1"/>
              <a:t>if</a:t>
            </a:r>
            <a:r>
              <a:rPr lang="sk-SK" dirty="0"/>
              <a:t> a[i]&lt;min </a:t>
            </a:r>
            <a:r>
              <a:rPr lang="sk-SK" dirty="0" err="1"/>
              <a:t>then</a:t>
            </a:r>
            <a:r>
              <a:rPr lang="sk-SK" dirty="0"/>
              <a:t> </a:t>
            </a:r>
            <a:r>
              <a:rPr lang="sk-SK" dirty="0" err="1"/>
              <a:t>min:=a</a:t>
            </a:r>
            <a:r>
              <a:rPr lang="sk-SK" dirty="0"/>
              <a:t>[i];</a:t>
            </a:r>
            <a:br>
              <a:rPr lang="sk-SK" dirty="0"/>
            </a:br>
            <a:r>
              <a:rPr lang="sk-SK" dirty="0"/>
              <a:t>                  </a:t>
            </a:r>
            <a:r>
              <a:rPr lang="sk-SK" dirty="0" err="1"/>
              <a:t>if</a:t>
            </a:r>
            <a:r>
              <a:rPr lang="sk-SK" dirty="0"/>
              <a:t> a[i]&gt;max </a:t>
            </a:r>
            <a:r>
              <a:rPr lang="sk-SK" dirty="0" err="1"/>
              <a:t>then</a:t>
            </a:r>
            <a:r>
              <a:rPr lang="sk-SK" dirty="0"/>
              <a:t> </a:t>
            </a:r>
            <a:r>
              <a:rPr lang="sk-SK" dirty="0" err="1"/>
              <a:t>max:=a</a:t>
            </a:r>
            <a:r>
              <a:rPr lang="sk-SK" dirty="0"/>
              <a:t>[i];</a:t>
            </a:r>
            <a:br>
              <a:rPr lang="sk-SK" dirty="0"/>
            </a:br>
            <a:r>
              <a:rPr lang="sk-SK" dirty="0"/>
              <a:t>                  end;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/>
              <a:t>('</a:t>
            </a:r>
            <a:r>
              <a:rPr lang="sk-SK" dirty="0" err="1"/>
              <a:t>Legkisebb</a:t>
            </a:r>
            <a:r>
              <a:rPr lang="sk-SK" dirty="0"/>
              <a:t>: ',min);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/>
              <a:t>('</a:t>
            </a:r>
            <a:r>
              <a:rPr lang="sk-SK" dirty="0" err="1"/>
              <a:t>Legnagyobb</a:t>
            </a:r>
            <a:r>
              <a:rPr lang="sk-SK" dirty="0"/>
              <a:t>: ',max);</a:t>
            </a:r>
            <a:br>
              <a:rPr lang="sk-SK" dirty="0"/>
            </a:br>
            <a:r>
              <a:rPr lang="sk-SK" dirty="0"/>
              <a:t>end.</a:t>
            </a:r>
          </a:p>
        </p:txBody>
      </p:sp>
    </p:spTree>
    <p:extLst>
      <p:ext uri="{BB962C8B-B14F-4D97-AF65-F5344CB8AC3E}">
        <p14:creationId xmlns:p14="http://schemas.microsoft.com/office/powerpoint/2010/main" val="200413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    Bővítsük tovább az előző programunkat. Egészítsük ki egy olyan programrésszel, amely összeadja a tömb elemeit, majd kiírja az összeget.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6044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err="1"/>
              <a:t>Tömb</a:t>
            </a:r>
            <a:r>
              <a:rPr lang="en-US" b="1" u="sng" dirty="0"/>
              <a:t> </a:t>
            </a:r>
            <a:r>
              <a:rPr lang="en-US" b="1" u="sng" dirty="0" err="1"/>
              <a:t>tükrözése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 Most készítsünk egy újabb programot. A program elején egy N=20 elemű tömbbe (N egy konstans legyen) generáljunk 10 és 99 közötti véletlen számokat, majd írjuk ki a tömböt. Ezek után tükrözzük a tömböt, tehát az első elemet cseréljük ki az utolsóval, a másodikat az utolsó előttivel, stb. Az így módosított tömböt írjuk ki újból a képernyőre.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8985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272807" cy="54726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53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k-SK" dirty="0"/>
              <a:t>program </a:t>
            </a:r>
            <a:r>
              <a:rPr lang="sk-SK" dirty="0" err="1" smtClean="0"/>
              <a:t>tukrozes</a:t>
            </a:r>
            <a:r>
              <a:rPr lang="sk-SK" dirty="0" smtClean="0"/>
              <a:t>;</a:t>
            </a:r>
            <a:r>
              <a:rPr lang="sk-SK" dirty="0"/>
              <a:t/>
            </a:r>
            <a:br>
              <a:rPr lang="sk-SK" dirty="0"/>
            </a:br>
            <a:r>
              <a:rPr lang="sk-SK" dirty="0" err="1"/>
              <a:t>const</a:t>
            </a:r>
            <a:r>
              <a:rPr lang="sk-SK" dirty="0"/>
              <a:t> n=20;</a:t>
            </a:r>
            <a:br>
              <a:rPr lang="sk-SK" dirty="0"/>
            </a:br>
            <a:r>
              <a:rPr lang="sk-SK" dirty="0"/>
              <a:t>var a: array[1..n] </a:t>
            </a:r>
            <a:r>
              <a:rPr lang="sk-SK" dirty="0" err="1"/>
              <a:t>of</a:t>
            </a:r>
            <a:r>
              <a:rPr lang="sk-SK" dirty="0"/>
              <a:t> </a:t>
            </a:r>
            <a:r>
              <a:rPr lang="sk-SK" dirty="0" err="1"/>
              <a:t>integer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   </a:t>
            </a:r>
            <a:r>
              <a:rPr lang="sk-SK" dirty="0" err="1"/>
              <a:t>i,x</a:t>
            </a:r>
            <a:r>
              <a:rPr lang="sk-SK" dirty="0"/>
              <a:t>: </a:t>
            </a:r>
            <a:r>
              <a:rPr lang="sk-SK" dirty="0" err="1"/>
              <a:t>integer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 err="1"/>
              <a:t>begin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randomize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for</a:t>
            </a:r>
            <a:r>
              <a:rPr lang="sk-SK" dirty="0"/>
              <a:t> i:=1 to n do a[i]:=random(90)+10;</a:t>
            </a:r>
            <a:br>
              <a:rPr lang="sk-SK" dirty="0"/>
            </a:br>
            <a:r>
              <a:rPr lang="sk-SK" dirty="0"/>
              <a:t> {a </a:t>
            </a:r>
            <a:r>
              <a:rPr lang="sk-SK" dirty="0" err="1"/>
              <a:t>tömb</a:t>
            </a:r>
            <a:r>
              <a:rPr lang="sk-SK" dirty="0"/>
              <a:t> </a:t>
            </a:r>
            <a:r>
              <a:rPr lang="sk-SK" dirty="0" err="1"/>
              <a:t>elemeinek</a:t>
            </a:r>
            <a:r>
              <a:rPr lang="sk-SK" dirty="0"/>
              <a:t> </a:t>
            </a:r>
            <a:r>
              <a:rPr lang="sk-SK" dirty="0" err="1"/>
              <a:t>kiírása</a:t>
            </a:r>
            <a:r>
              <a:rPr lang="sk-SK" dirty="0"/>
              <a:t>...}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for</a:t>
            </a:r>
            <a:r>
              <a:rPr lang="sk-SK" dirty="0"/>
              <a:t> i:=1 to n do write(a[i]:3);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{a </a:t>
            </a:r>
            <a:r>
              <a:rPr lang="sk-SK" dirty="0" err="1"/>
              <a:t>tömb</a:t>
            </a:r>
            <a:r>
              <a:rPr lang="sk-SK" dirty="0"/>
              <a:t> </a:t>
            </a:r>
            <a:r>
              <a:rPr lang="sk-SK" dirty="0" err="1"/>
              <a:t>tükrözése</a:t>
            </a:r>
            <a:r>
              <a:rPr lang="sk-SK" dirty="0"/>
              <a:t>...}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for</a:t>
            </a:r>
            <a:r>
              <a:rPr lang="sk-SK" dirty="0"/>
              <a:t> i:=1 to n div 2 do </a:t>
            </a:r>
            <a:r>
              <a:rPr lang="sk-SK" dirty="0" err="1"/>
              <a:t>begin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                       x:=a[i];</a:t>
            </a:r>
            <a:br>
              <a:rPr lang="sk-SK" dirty="0"/>
            </a:br>
            <a:r>
              <a:rPr lang="sk-SK" dirty="0"/>
              <a:t>                        a[i]:=a[n-i+1];</a:t>
            </a:r>
            <a:br>
              <a:rPr lang="sk-SK" dirty="0"/>
            </a:br>
            <a:r>
              <a:rPr lang="sk-SK" dirty="0"/>
              <a:t>                        a[n-i+1]:=x;</a:t>
            </a:r>
            <a:br>
              <a:rPr lang="sk-SK" dirty="0"/>
            </a:br>
            <a:r>
              <a:rPr lang="sk-SK" dirty="0"/>
              <a:t>                        end;</a:t>
            </a:r>
            <a:br>
              <a:rPr lang="sk-SK" dirty="0"/>
            </a:br>
            <a:r>
              <a:rPr lang="sk-SK" dirty="0"/>
              <a:t> {a </a:t>
            </a:r>
            <a:r>
              <a:rPr lang="sk-SK" dirty="0" err="1"/>
              <a:t>tömb</a:t>
            </a:r>
            <a:r>
              <a:rPr lang="sk-SK" dirty="0"/>
              <a:t> </a:t>
            </a:r>
            <a:r>
              <a:rPr lang="sk-SK" dirty="0" err="1"/>
              <a:t>elemeinek</a:t>
            </a:r>
            <a:r>
              <a:rPr lang="sk-SK" dirty="0"/>
              <a:t> </a:t>
            </a:r>
            <a:r>
              <a:rPr lang="sk-SK" dirty="0" err="1"/>
              <a:t>kiírása</a:t>
            </a:r>
            <a:r>
              <a:rPr lang="sk-SK" dirty="0"/>
              <a:t>...}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for</a:t>
            </a:r>
            <a:r>
              <a:rPr lang="sk-SK" dirty="0"/>
              <a:t> i:=1 to n do write(a[i]:3);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end.</a:t>
            </a:r>
            <a:endParaRPr lang="sk-SK" dirty="0" smtClean="0"/>
          </a:p>
          <a:p>
            <a:pPr marL="0" indent="0">
              <a:buNone/>
            </a:pPr>
            <a:r>
              <a:rPr lang="sk-SK" dirty="0"/>
              <a:t>   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9777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922</TotalTime>
  <Words>79</Words>
  <Application>Microsoft Office PowerPoint</Application>
  <PresentationFormat>Prezentácia na obrazovke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6" baseType="lpstr">
      <vt:lpstr>Austin</vt:lpstr>
      <vt:lpstr> Pole (array of ...)</vt:lpstr>
      <vt:lpstr>Prezentácia programu PowerPoint</vt:lpstr>
      <vt:lpstr>Príklady</vt:lpstr>
      <vt:lpstr>Úloha</vt:lpstr>
      <vt:lpstr>Riešenie</vt:lpstr>
      <vt:lpstr>   Konštanty</vt:lpstr>
      <vt:lpstr>Prezentácia programu PowerPoint</vt:lpstr>
      <vt:lpstr>Tömb elemeinek generálása</vt:lpstr>
      <vt:lpstr>Prezentácia programu PowerPoint</vt:lpstr>
      <vt:lpstr>Legkisebb, legnagyobb elem megkeresése</vt:lpstr>
      <vt:lpstr>Prezentácia programu PowerPoint</vt:lpstr>
      <vt:lpstr>Prezentácia programu PowerPoint</vt:lpstr>
      <vt:lpstr>Tömb tükrözése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Tömbök (array of ...)</dc:title>
  <dc:creator>SOŠ technická DS</dc:creator>
  <cp:lastModifiedBy>SOŠ technická DS</cp:lastModifiedBy>
  <cp:revision>13</cp:revision>
  <dcterms:created xsi:type="dcterms:W3CDTF">2014-01-07T21:12:46Z</dcterms:created>
  <dcterms:modified xsi:type="dcterms:W3CDTF">2014-01-10T12:24:57Z</dcterms:modified>
</cp:coreProperties>
</file>